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F904-B9EF-4342-B5BD-E282DE21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6B5D-A4D8-4C03-A484-5059E1908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F988-592E-4A3B-848F-07422B2A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CD0F-FDE0-4AAC-BEF8-E8D96A6C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C29A8-8EB4-433C-B652-1A439B95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629-C521-454B-B64F-FC3374C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6569A-B654-42BF-AE9A-EA96BC2A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CEEB-B0EF-4B65-A0CC-BA83A5E8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3798-8DF0-4DA9-A99F-19E5F12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3A9C-DED2-418E-9238-B84E536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66DE4-34A4-4285-A9AB-F82E675E0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1FB9-405B-45A6-8F59-DCE2B25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484B-56D8-4ECA-BBBF-D1295F1C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8865-AC12-4577-B060-4DDF3544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501D-5334-4B36-85C9-56AD347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2F83-EABC-4B3D-A272-68589ED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0EFF-5756-49EB-8556-9C84FA3E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B3AA-46FD-49E2-A624-850C2409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9C73-20DE-4170-9D20-A5002215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4CE2-AD08-4D71-AE86-DF9DEA7A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A87-EA30-473E-96A3-5F1D743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D4F3-20D8-4778-A6F9-052331FA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0F2A-20AB-4E50-B2E7-7BB0AAE3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E2ED-4164-4A87-AF8D-EBA79C6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2C1-4767-46F3-829C-1CB3913A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91E2-C991-4F8E-9CD0-F7F26429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D52-DB8F-4CB4-A95A-8BD57B2B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8891-1273-40AA-9A86-4402BF684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B0D8-3D62-48D7-8FDE-16EF4246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CFB6-8A49-437C-BA1A-EC6DC3C8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4818D-06E2-4013-B789-D991074C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D66-683B-4368-9E91-ACF59C07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1174-7A6C-46C1-AB26-CBCD2A34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3719-2B14-4F73-A086-85B7C61E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66E57-DE03-48FD-8656-785576618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A2909-E392-4406-A532-821C80137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1DFE1-558C-4C2F-9F90-4679E6F9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8A229-02D6-4AE5-94C0-52BA0F7F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1255D-7FFD-434B-AD09-5DDB850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A8D4-7319-4E3B-9B11-68627C9C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CAB0-76D2-40AF-8FCC-CC911D9F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846E-CCD8-4C1B-9ED0-26955A33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E652-01ED-4DD8-BAA1-58D8DB6D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8E968-EE1E-46AF-9023-AD4E3D0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DCF21-A7C0-4C33-ACDE-FE03DAA0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7313B-43B4-4989-955B-B94491AE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FE1-F626-4F18-967A-FEBD993A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FF8F-FDB6-4978-86D1-19D908AD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9E846-EB77-46EC-97A8-9868FD40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E32E-055F-497E-9C69-E5AD196E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CEA1A-F76F-41D0-981B-953BCE3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B85D-EF77-4F37-9D01-00CB07BC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1E3-B89A-4DF1-AF52-96490D58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44C0C-F162-42D7-9E6F-D3B97D701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E74F3-6794-4926-A98B-AF0085DA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1B22-5678-4E49-9935-6F2DA30D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7502-CE99-4E37-A8BC-1A4D24EC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1741-76E1-4493-B5BA-43A96C3E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0B173-6032-45F4-B876-715FAE3E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5D3D-2BCB-45D6-8796-65D76EBA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C4F3-8E71-4DAE-8BC4-5183C4CD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5674-D503-4D81-8E17-20DE98B0DF7F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84DD-F38A-4CFF-86FC-73A34D24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A4AA-08D2-41D2-90DE-750869BD5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6401-AEA4-4AA1-990A-CBEA89B9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3F11-C1CE-4354-B9A8-7F1C12E45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Timestamp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CFA57-CCF3-435F-84CF-0F14D5257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Revised: 2022-02-24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149836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65BE-5113-408E-9F1E-3557338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0D93-D7DF-4DFF-BA6D-92E49986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protocol has several nice features</a:t>
            </a:r>
          </a:p>
          <a:p>
            <a:pPr lvl="1"/>
            <a:r>
              <a:rPr lang="en-US" dirty="0"/>
              <a:t>Alice need not show her document to Trent. It is for Bob’s eyes only. Trent is only asserting that </a:t>
            </a:r>
            <a:r>
              <a:rPr lang="en-US" i="1" dirty="0"/>
              <a:t>some</a:t>
            </a:r>
            <a:r>
              <a:rPr lang="en-US" dirty="0"/>
              <a:t> document with the specified hash existed at or before the current time.</a:t>
            </a:r>
          </a:p>
          <a:p>
            <a:pPr lvl="1"/>
            <a:r>
              <a:rPr lang="en-US" dirty="0"/>
              <a:t>Trent does not need to authenticate Alice. He doesn’t care who is contacting him.</a:t>
            </a:r>
          </a:p>
          <a:p>
            <a:pPr lvl="1"/>
            <a:r>
              <a:rPr lang="en-US" dirty="0"/>
              <a:t>Trent can be completely stateless. He does not need to store timestamps or keep any records.</a:t>
            </a:r>
          </a:p>
          <a:p>
            <a:pPr lvl="1"/>
            <a:r>
              <a:rPr lang="en-US" dirty="0"/>
              <a:t>Alice can store timestamps for her documents herself without Bob being concerned that she will cheat.</a:t>
            </a:r>
          </a:p>
        </p:txBody>
      </p:sp>
    </p:spTree>
    <p:extLst>
      <p:ext uri="{BB962C8B-B14F-4D97-AF65-F5344CB8AC3E}">
        <p14:creationId xmlns:p14="http://schemas.microsoft.com/office/powerpoint/2010/main" val="397981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9E5-2CE9-4706-985E-3C5817AB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</a:t>
            </a:r>
            <a:r>
              <a:rPr lang="en-US" dirty="0" err="1"/>
              <a:t>Dolev</a:t>
            </a:r>
            <a:r>
              <a:rPr lang="en-US" dirty="0"/>
              <a:t>-Yao Attacker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1FF9-1603-4A1F-B976-70F6F704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D-Y attacker has full control over all data on the network.</a:t>
            </a:r>
          </a:p>
          <a:p>
            <a:pPr lvl="1"/>
            <a:r>
              <a:rPr lang="en-US" dirty="0"/>
              <a:t>If they modify the hash on the way to Trent (step #1), Alice will detect this in step #3.</a:t>
            </a:r>
          </a:p>
          <a:p>
            <a:pPr lvl="1"/>
            <a:r>
              <a:rPr lang="en-US" dirty="0"/>
              <a:t>If they modify the timestamp on the way to Alice (step #2), Alice will detect this in step #3.</a:t>
            </a:r>
          </a:p>
          <a:p>
            <a:pPr lvl="1"/>
            <a:r>
              <a:rPr lang="en-US" dirty="0"/>
              <a:t>If they modify either the document or the timestamp on the way to Bob (step #4), Bob will detect this in step #5. The D-Y attacker cannot modify the document and the timestamp together in a way to make the timestamp consistent, because of the hashing done in step #1 and Trent’s signature.</a:t>
            </a:r>
          </a:p>
          <a:p>
            <a:r>
              <a:rPr lang="en-US" dirty="0"/>
              <a:t>Note that the D-Y attacker is able to read the document on its way to Bob. This is a confidentiality issue outside the scope of this protocol</a:t>
            </a:r>
          </a:p>
        </p:txBody>
      </p:sp>
    </p:spTree>
    <p:extLst>
      <p:ext uri="{BB962C8B-B14F-4D97-AF65-F5344CB8AC3E}">
        <p14:creationId xmlns:p14="http://schemas.microsoft.com/office/powerpoint/2010/main" val="116220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57C-CA79-4508-968A-C2E39F4F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CC71-5558-482C-B837-1DDFACFE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invited to enhance/extend this slide set.</a:t>
            </a:r>
          </a:p>
          <a:p>
            <a:pPr lvl="1"/>
            <a:r>
              <a:rPr lang="en-US" dirty="0"/>
              <a:t>Pull requests welcome!</a:t>
            </a:r>
          </a:p>
        </p:txBody>
      </p:sp>
    </p:spTree>
    <p:extLst>
      <p:ext uri="{BB962C8B-B14F-4D97-AF65-F5344CB8AC3E}">
        <p14:creationId xmlns:p14="http://schemas.microsoft.com/office/powerpoint/2010/main" val="22301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180-A04E-45F9-8078-90D65F63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439C-9746-4C09-9138-C0A98D88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protocol implemented by Thumper follows RFC-3161</a:t>
            </a:r>
          </a:p>
          <a:p>
            <a:r>
              <a:rPr lang="en-US" i="1" dirty="0"/>
              <a:t>It allows one principal (Alice) to obtain a cryptographic timestamp of a document that another principal (Bob) can use to verify that the document existed on or before a specific time</a:t>
            </a:r>
          </a:p>
          <a:p>
            <a:r>
              <a:rPr lang="en-US" dirty="0"/>
              <a:t>Requires a trusted third party (Trent)</a:t>
            </a:r>
          </a:p>
          <a:p>
            <a:pPr lvl="1"/>
            <a:r>
              <a:rPr lang="en-US" dirty="0"/>
              <a:t>Trent needs a public/private key-pair that is not compromised</a:t>
            </a:r>
          </a:p>
          <a:p>
            <a:pPr lvl="1"/>
            <a:r>
              <a:rPr lang="en-US" dirty="0"/>
              <a:t>Alice and Bob need access to Trent’s public key for signature verification</a:t>
            </a:r>
          </a:p>
          <a:p>
            <a:pPr lvl="1"/>
            <a:r>
              <a:rPr lang="en-US" dirty="0"/>
              <a:t>Trent needs access to a secure, reliable time source</a:t>
            </a:r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require a central storage area for documents</a:t>
            </a:r>
          </a:p>
        </p:txBody>
      </p:sp>
    </p:spTree>
    <p:extLst>
      <p:ext uri="{BB962C8B-B14F-4D97-AF65-F5344CB8AC3E}">
        <p14:creationId xmlns:p14="http://schemas.microsoft.com/office/powerpoint/2010/main" val="1885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5F1EE6-952C-4027-B8DE-D530A431436D}"/>
              </a:ext>
            </a:extLst>
          </p:cNvPr>
          <p:cNvSpPr/>
          <p:nvPr/>
        </p:nvSpPr>
        <p:spPr>
          <a:xfrm>
            <a:off x="5176935" y="1231640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(server)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E7AB00-FBBD-4832-92BE-48792C93E3C1}"/>
              </a:ext>
            </a:extLst>
          </p:cNvPr>
          <p:cNvSpPr/>
          <p:nvPr/>
        </p:nvSpPr>
        <p:spPr>
          <a:xfrm>
            <a:off x="3239278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50F7E-0F55-4C5B-88A9-69D607F77539}"/>
              </a:ext>
            </a:extLst>
          </p:cNvPr>
          <p:cNvSpPr/>
          <p:nvPr/>
        </p:nvSpPr>
        <p:spPr>
          <a:xfrm>
            <a:off x="7114594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09409-4DA2-43B8-BDC9-4DF12D3D497D}"/>
              </a:ext>
            </a:extLst>
          </p:cNvPr>
          <p:cNvSpPr/>
          <p:nvPr/>
        </p:nvSpPr>
        <p:spPr>
          <a:xfrm>
            <a:off x="2640563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E1CB5-C1E0-4A39-B975-0B707BBA0487}"/>
              </a:ext>
            </a:extLst>
          </p:cNvPr>
          <p:cNvSpPr/>
          <p:nvPr/>
        </p:nvSpPr>
        <p:spPr>
          <a:xfrm>
            <a:off x="2640562" y="3800669"/>
            <a:ext cx="598715" cy="326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5F4FC-9D91-4DBD-80D2-24C8A821979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2939920" y="4127240"/>
            <a:ext cx="1" cy="858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7366FE-81AA-40D6-A616-936C8021594F}"/>
              </a:ext>
            </a:extLst>
          </p:cNvPr>
          <p:cNvSpPr txBox="1"/>
          <p:nvPr/>
        </p:nvSpPr>
        <p:spPr>
          <a:xfrm>
            <a:off x="367417" y="2258546"/>
            <a:ext cx="287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#1. Alice computes hash </a:t>
            </a:r>
            <a:r>
              <a:rPr lang="en-US" i="1" dirty="0"/>
              <a:t>H</a:t>
            </a:r>
            <a:r>
              <a:rPr lang="en-US" dirty="0"/>
              <a:t> of her document using a hash algorithm acceptable to Bob. She sends the hash to Trent.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89E72C-1090-4FAD-AA3D-805FF74B91BE}"/>
              </a:ext>
            </a:extLst>
          </p:cNvPr>
          <p:cNvCxnSpPr>
            <a:stCxn id="6" idx="0"/>
            <a:endCxn id="2" idx="3"/>
          </p:cNvCxnSpPr>
          <p:nvPr/>
        </p:nvCxnSpPr>
        <p:spPr>
          <a:xfrm flipV="1">
            <a:off x="2939920" y="2243091"/>
            <a:ext cx="2506203" cy="155757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5F1EE6-952C-4027-B8DE-D530A431436D}"/>
              </a:ext>
            </a:extLst>
          </p:cNvPr>
          <p:cNvSpPr/>
          <p:nvPr/>
        </p:nvSpPr>
        <p:spPr>
          <a:xfrm>
            <a:off x="5176935" y="1231640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E7AB00-FBBD-4832-92BE-48792C93E3C1}"/>
              </a:ext>
            </a:extLst>
          </p:cNvPr>
          <p:cNvSpPr/>
          <p:nvPr/>
        </p:nvSpPr>
        <p:spPr>
          <a:xfrm>
            <a:off x="3239278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50F7E-0F55-4C5B-88A9-69D607F77539}"/>
              </a:ext>
            </a:extLst>
          </p:cNvPr>
          <p:cNvSpPr/>
          <p:nvPr/>
        </p:nvSpPr>
        <p:spPr>
          <a:xfrm>
            <a:off x="7114594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09409-4DA2-43B8-BDC9-4DF12D3D497D}"/>
              </a:ext>
            </a:extLst>
          </p:cNvPr>
          <p:cNvSpPr/>
          <p:nvPr/>
        </p:nvSpPr>
        <p:spPr>
          <a:xfrm>
            <a:off x="2640563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CDE03-878D-4ACE-8CDC-7ACB2F11B7CC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4158343" y="2243091"/>
            <a:ext cx="1287780" cy="155757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B3A615-267E-40AF-BB4B-93470A1A5A3F}"/>
              </a:ext>
            </a:extLst>
          </p:cNvPr>
          <p:cNvSpPr txBox="1"/>
          <p:nvPr/>
        </p:nvSpPr>
        <p:spPr>
          <a:xfrm>
            <a:off x="2063785" y="631475"/>
            <a:ext cx="311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#2. Trent looks up the current time, appends it to the hash, signs the result, and sends the final timestamp back to Alice.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E227C-D6A0-4C41-AB7A-057189D3A4C9}"/>
              </a:ext>
            </a:extLst>
          </p:cNvPr>
          <p:cNvSpPr/>
          <p:nvPr/>
        </p:nvSpPr>
        <p:spPr>
          <a:xfrm>
            <a:off x="4970404" y="2908134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5F1EE6-952C-4027-B8DE-D530A431436D}"/>
              </a:ext>
            </a:extLst>
          </p:cNvPr>
          <p:cNvSpPr/>
          <p:nvPr/>
        </p:nvSpPr>
        <p:spPr>
          <a:xfrm>
            <a:off x="5176935" y="1231640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E7AB00-FBBD-4832-92BE-48792C93E3C1}"/>
              </a:ext>
            </a:extLst>
          </p:cNvPr>
          <p:cNvSpPr/>
          <p:nvPr/>
        </p:nvSpPr>
        <p:spPr>
          <a:xfrm>
            <a:off x="3239278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50F7E-0F55-4C5B-88A9-69D607F77539}"/>
              </a:ext>
            </a:extLst>
          </p:cNvPr>
          <p:cNvSpPr/>
          <p:nvPr/>
        </p:nvSpPr>
        <p:spPr>
          <a:xfrm>
            <a:off x="7114594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09409-4DA2-43B8-BDC9-4DF12D3D497D}"/>
              </a:ext>
            </a:extLst>
          </p:cNvPr>
          <p:cNvSpPr/>
          <p:nvPr/>
        </p:nvSpPr>
        <p:spPr>
          <a:xfrm>
            <a:off x="2640563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E227C-D6A0-4C41-AB7A-057189D3A4C9}"/>
              </a:ext>
            </a:extLst>
          </p:cNvPr>
          <p:cNvSpPr/>
          <p:nvPr/>
        </p:nvSpPr>
        <p:spPr>
          <a:xfrm>
            <a:off x="1849780" y="5146907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CFF54-5754-4EA2-8877-D2681E052E8B}"/>
              </a:ext>
            </a:extLst>
          </p:cNvPr>
          <p:cNvSpPr txBox="1"/>
          <p:nvPr/>
        </p:nvSpPr>
        <p:spPr>
          <a:xfrm>
            <a:off x="626987" y="796017"/>
            <a:ext cx="3161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#3. Alice verifies the time stamp by: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that the time is reasonable.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that the hash it contains matches the original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Trent’s signature.</a:t>
            </a:r>
          </a:p>
          <a:p>
            <a:endParaRPr lang="en-US" dirty="0"/>
          </a:p>
          <a:p>
            <a:r>
              <a:rPr lang="en-US" dirty="0"/>
              <a:t>She stores the timestamp locally.</a:t>
            </a:r>
          </a:p>
        </p:txBody>
      </p:sp>
    </p:spTree>
    <p:extLst>
      <p:ext uri="{BB962C8B-B14F-4D97-AF65-F5344CB8AC3E}">
        <p14:creationId xmlns:p14="http://schemas.microsoft.com/office/powerpoint/2010/main" val="20738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5F1EE6-952C-4027-B8DE-D530A431436D}"/>
              </a:ext>
            </a:extLst>
          </p:cNvPr>
          <p:cNvSpPr/>
          <p:nvPr/>
        </p:nvSpPr>
        <p:spPr>
          <a:xfrm>
            <a:off x="5176935" y="1231640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E7AB00-FBBD-4832-92BE-48792C93E3C1}"/>
              </a:ext>
            </a:extLst>
          </p:cNvPr>
          <p:cNvSpPr/>
          <p:nvPr/>
        </p:nvSpPr>
        <p:spPr>
          <a:xfrm>
            <a:off x="3239278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50F7E-0F55-4C5B-88A9-69D607F77539}"/>
              </a:ext>
            </a:extLst>
          </p:cNvPr>
          <p:cNvSpPr/>
          <p:nvPr/>
        </p:nvSpPr>
        <p:spPr>
          <a:xfrm>
            <a:off x="7114594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09409-4DA2-43B8-BDC9-4DF12D3D497D}"/>
              </a:ext>
            </a:extLst>
          </p:cNvPr>
          <p:cNvSpPr/>
          <p:nvPr/>
        </p:nvSpPr>
        <p:spPr>
          <a:xfrm>
            <a:off x="2640563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E227C-D6A0-4C41-AB7A-057189D3A4C9}"/>
              </a:ext>
            </a:extLst>
          </p:cNvPr>
          <p:cNvSpPr/>
          <p:nvPr/>
        </p:nvSpPr>
        <p:spPr>
          <a:xfrm>
            <a:off x="1849780" y="5146907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8D79B-9AA6-493D-83F1-BE0577C2DF0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077408" y="4393163"/>
            <a:ext cx="20371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9BDA33-6F9E-49D3-BFE1-854531B66019}"/>
              </a:ext>
            </a:extLst>
          </p:cNvPr>
          <p:cNvSpPr/>
          <p:nvPr/>
        </p:nvSpPr>
        <p:spPr>
          <a:xfrm>
            <a:off x="5796642" y="3275823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260CD-B648-44F1-BFB7-753162209B72}"/>
              </a:ext>
            </a:extLst>
          </p:cNvPr>
          <p:cNvSpPr/>
          <p:nvPr/>
        </p:nvSpPr>
        <p:spPr>
          <a:xfrm>
            <a:off x="5796642" y="4568112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28DC9-2D17-4C55-846E-DF722583F7DC}"/>
              </a:ext>
            </a:extLst>
          </p:cNvPr>
          <p:cNvSpPr txBox="1"/>
          <p:nvPr/>
        </p:nvSpPr>
        <p:spPr>
          <a:xfrm>
            <a:off x="6520314" y="2952657"/>
            <a:ext cx="318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#4. Later, Alice sends Bob her document and the timestamp.</a:t>
            </a:r>
          </a:p>
        </p:txBody>
      </p:sp>
    </p:spTree>
    <p:extLst>
      <p:ext uri="{BB962C8B-B14F-4D97-AF65-F5344CB8AC3E}">
        <p14:creationId xmlns:p14="http://schemas.microsoft.com/office/powerpoint/2010/main" val="16384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5F1EE6-952C-4027-B8DE-D530A431436D}"/>
              </a:ext>
            </a:extLst>
          </p:cNvPr>
          <p:cNvSpPr/>
          <p:nvPr/>
        </p:nvSpPr>
        <p:spPr>
          <a:xfrm>
            <a:off x="5176935" y="1231640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E7AB00-FBBD-4832-92BE-48792C93E3C1}"/>
              </a:ext>
            </a:extLst>
          </p:cNvPr>
          <p:cNvSpPr/>
          <p:nvPr/>
        </p:nvSpPr>
        <p:spPr>
          <a:xfrm>
            <a:off x="3239278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50F7E-0F55-4C5B-88A9-69D607F77539}"/>
              </a:ext>
            </a:extLst>
          </p:cNvPr>
          <p:cNvSpPr/>
          <p:nvPr/>
        </p:nvSpPr>
        <p:spPr>
          <a:xfrm>
            <a:off x="7114594" y="3800669"/>
            <a:ext cx="1838130" cy="1184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09409-4DA2-43B8-BDC9-4DF12D3D497D}"/>
              </a:ext>
            </a:extLst>
          </p:cNvPr>
          <p:cNvSpPr/>
          <p:nvPr/>
        </p:nvSpPr>
        <p:spPr>
          <a:xfrm>
            <a:off x="2640563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E227C-D6A0-4C41-AB7A-057189D3A4C9}"/>
              </a:ext>
            </a:extLst>
          </p:cNvPr>
          <p:cNvSpPr/>
          <p:nvPr/>
        </p:nvSpPr>
        <p:spPr>
          <a:xfrm>
            <a:off x="1849780" y="5146907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BDA33-6F9E-49D3-BFE1-854531B66019}"/>
              </a:ext>
            </a:extLst>
          </p:cNvPr>
          <p:cNvSpPr/>
          <p:nvPr/>
        </p:nvSpPr>
        <p:spPr>
          <a:xfrm>
            <a:off x="8952721" y="4985657"/>
            <a:ext cx="598715" cy="94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260CD-B648-44F1-BFB7-753162209B72}"/>
              </a:ext>
            </a:extLst>
          </p:cNvPr>
          <p:cNvSpPr/>
          <p:nvPr/>
        </p:nvSpPr>
        <p:spPr>
          <a:xfrm>
            <a:off x="9743505" y="5146907"/>
            <a:ext cx="598715" cy="61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8500D-608B-47C6-9931-56009484A962}"/>
              </a:ext>
            </a:extLst>
          </p:cNvPr>
          <p:cNvSpPr txBox="1"/>
          <p:nvPr/>
        </p:nvSpPr>
        <p:spPr>
          <a:xfrm>
            <a:off x="8408615" y="2338892"/>
            <a:ext cx="326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#5. Bob verifies the timestamp the same way Alice did. He now believes the document existed in its current form on or before the time in the timestamp.</a:t>
            </a:r>
          </a:p>
        </p:txBody>
      </p:sp>
    </p:spTree>
    <p:extLst>
      <p:ext uri="{BB962C8B-B14F-4D97-AF65-F5344CB8AC3E}">
        <p14:creationId xmlns:p14="http://schemas.microsoft.com/office/powerpoint/2010/main" val="79015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8D10-3707-40A0-B55E-D7377EBC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74FD-62D5-41C1-B831-C3D3203C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Alice…</a:t>
            </a:r>
          </a:p>
          <a:p>
            <a:pPr lvl="1"/>
            <a:r>
              <a:rPr lang="en-US" dirty="0"/>
              <a:t>… can’t modify her document after getting the timestamp without changing its hash (computationally infeasible to find a new document with the same hash as a given document). She must get a new timestamp.</a:t>
            </a:r>
          </a:p>
          <a:p>
            <a:pPr lvl="1"/>
            <a:r>
              <a:rPr lang="en-US" dirty="0"/>
              <a:t>… can’t use a weak hash algorithm that she </a:t>
            </a:r>
            <a:r>
              <a:rPr lang="en-US" i="1" dirty="0"/>
              <a:t>can</a:t>
            </a:r>
            <a:r>
              <a:rPr lang="en-US" dirty="0"/>
              <a:t> break because Bob won’t accept the timestamp if a weak hash algorithm was used.</a:t>
            </a:r>
          </a:p>
          <a:p>
            <a:pPr lvl="1"/>
            <a:r>
              <a:rPr lang="en-US" dirty="0"/>
              <a:t>… can’t modify the time in the timestamp without invalidating Trent’s signature.</a:t>
            </a:r>
          </a:p>
          <a:p>
            <a:pPr lvl="1"/>
            <a:r>
              <a:rPr lang="en-US" dirty="0"/>
              <a:t>… can’t make a new timestamp without Trent’s private key.</a:t>
            </a:r>
          </a:p>
        </p:txBody>
      </p:sp>
    </p:spTree>
    <p:extLst>
      <p:ext uri="{BB962C8B-B14F-4D97-AF65-F5344CB8AC3E}">
        <p14:creationId xmlns:p14="http://schemas.microsoft.com/office/powerpoint/2010/main" val="31419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6335-EDCE-47B5-8D5C-C70E1BCC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8A6-FA0C-4CA6-BCEF-0883876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Trent must be secure in the following sense</a:t>
            </a:r>
          </a:p>
          <a:p>
            <a:pPr lvl="1"/>
            <a:r>
              <a:rPr lang="en-US" dirty="0"/>
              <a:t>His private key must remain private. An attacker with access to Trent’s private key could forge his signature on bogus timestamps.</a:t>
            </a:r>
          </a:p>
          <a:p>
            <a:pPr lvl="1"/>
            <a:r>
              <a:rPr lang="en-US" dirty="0"/>
              <a:t>The public/private algorithm must not be broken. An attacker who can compute (or guess) the private key from the public key gets access to the private key.</a:t>
            </a:r>
          </a:p>
          <a:p>
            <a:pPr lvl="1"/>
            <a:r>
              <a:rPr lang="en-US" dirty="0"/>
              <a:t>Alice and Bob must be sure they have the correct pubic key for Trent</a:t>
            </a:r>
          </a:p>
          <a:p>
            <a:pPr lvl="1"/>
            <a:r>
              <a:rPr lang="en-US" dirty="0"/>
              <a:t>The time Trent uses when making timestamps must be true and correct (generally this means the computer on which the server runs must be secure).</a:t>
            </a:r>
          </a:p>
          <a:p>
            <a:pPr lvl="1"/>
            <a:r>
              <a:rPr lang="en-US" dirty="0"/>
              <a:t>Alice and Bob must trust Trent to act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8073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791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Timestamp Protocol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Defeat?</vt:lpstr>
      <vt:lpstr>What About Trent?</vt:lpstr>
      <vt:lpstr>Features</vt:lpstr>
      <vt:lpstr>What about the Dolev-Yao Attacker</vt:lpstr>
      <vt:lpstr>Enrich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Timestamp Protocol</dc:title>
  <dc:creator>Peter Chapin</dc:creator>
  <cp:lastModifiedBy>Peter Chapin</cp:lastModifiedBy>
  <cp:revision>8</cp:revision>
  <dcterms:created xsi:type="dcterms:W3CDTF">2022-02-24T17:03:55Z</dcterms:created>
  <dcterms:modified xsi:type="dcterms:W3CDTF">2022-02-24T18:53:38Z</dcterms:modified>
</cp:coreProperties>
</file>