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2470-035A-BB1E-57BD-1D558C209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Submarine Mayhem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F010E-7839-7C33-ABF5-32FF74C32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3</a:t>
            </a:r>
            <a:r>
              <a:rPr lang="en-IE" baseline="30000" dirty="0"/>
              <a:t>rd</a:t>
            </a:r>
            <a:r>
              <a:rPr lang="en-IE" dirty="0"/>
              <a:t> Year Team project presentation</a:t>
            </a:r>
          </a:p>
          <a:p>
            <a:r>
              <a:rPr lang="en-IE" dirty="0"/>
              <a:t>Luke Courtney, Ishka Yao,  Adam Sheedy &amp; Cillian Murphy</a:t>
            </a:r>
          </a:p>
        </p:txBody>
      </p:sp>
    </p:spTree>
    <p:extLst>
      <p:ext uri="{BB962C8B-B14F-4D97-AF65-F5344CB8AC3E}">
        <p14:creationId xmlns:p14="http://schemas.microsoft.com/office/powerpoint/2010/main" val="21871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1A2D-B63C-312C-2B72-F4209BCE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09" y="909274"/>
            <a:ext cx="5319591" cy="1188720"/>
          </a:xfrm>
        </p:spPr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EDE4-77FF-DEAF-A3CE-EDCD7278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09" y="2541063"/>
            <a:ext cx="5319591" cy="3101983"/>
          </a:xfrm>
        </p:spPr>
        <p:txBody>
          <a:bodyPr>
            <a:normAutofit/>
          </a:bodyPr>
          <a:lstStyle/>
          <a:p>
            <a:pPr algn="ctr"/>
            <a:r>
              <a:rPr lang="en-IE" sz="2800" dirty="0"/>
              <a:t>Submarine Mayhem is a game in which a submarine ventures through an underwater cave battling other hostile subs, while collecting upgrades and powerups along the away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29174-EFAB-B180-200A-B764CBB5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562" y="909274"/>
            <a:ext cx="4760144" cy="47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2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C3A-2DAB-490D-6CC6-626FBFFA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9019-B6A3-E34E-F803-E7EA8709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In this game you control a small submarine</a:t>
            </a:r>
          </a:p>
          <a:p>
            <a:r>
              <a:rPr lang="en-IE" sz="2400" dirty="0"/>
              <a:t>The game takes place in an underwater cave</a:t>
            </a:r>
          </a:p>
          <a:p>
            <a:r>
              <a:rPr lang="en-IE" sz="2400" dirty="0"/>
              <a:t>Your objective is to explore as far into the cave as possible</a:t>
            </a:r>
          </a:p>
          <a:p>
            <a:r>
              <a:rPr lang="en-IE" sz="2400" dirty="0"/>
              <a:t>Along the way you will encounter enemy submarines</a:t>
            </a:r>
          </a:p>
          <a:p>
            <a:r>
              <a:rPr lang="en-IE" sz="2400" dirty="0"/>
              <a:t>When destroyed, enemy submarines drop powerups, allowing you to upgrade your own submarine.</a:t>
            </a:r>
          </a:p>
        </p:txBody>
      </p:sp>
    </p:spTree>
    <p:extLst>
      <p:ext uri="{BB962C8B-B14F-4D97-AF65-F5344CB8AC3E}">
        <p14:creationId xmlns:p14="http://schemas.microsoft.com/office/powerpoint/2010/main" val="83518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F321-215F-2337-9340-5F208582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Concept art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A3CCCDF-3C59-C311-FD51-D017D836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73" y="2592840"/>
            <a:ext cx="11098653" cy="3695417"/>
          </a:xfrm>
        </p:spPr>
      </p:pic>
    </p:spTree>
    <p:extLst>
      <p:ext uri="{BB962C8B-B14F-4D97-AF65-F5344CB8AC3E}">
        <p14:creationId xmlns:p14="http://schemas.microsoft.com/office/powerpoint/2010/main" val="8370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4B5B-1E36-1E17-CA6F-E47261BB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C5C2-D85C-CE94-B43A-FFB68F37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We chose this idea as we believe that it is a unique concept for a game and think that it will be a good way in which to build off what we have already learned in past projects.</a:t>
            </a:r>
          </a:p>
          <a:p>
            <a:r>
              <a:rPr lang="en-IE" sz="2400" dirty="0"/>
              <a:t>The game shares elements with previous projects such as Zombie, and Thomas was Late.</a:t>
            </a:r>
          </a:p>
        </p:txBody>
      </p:sp>
    </p:spTree>
    <p:extLst>
      <p:ext uri="{BB962C8B-B14F-4D97-AF65-F5344CB8AC3E}">
        <p14:creationId xmlns:p14="http://schemas.microsoft.com/office/powerpoint/2010/main" val="264414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5539-DAAD-9705-2A7C-C5EC03FF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82BF-8A45-0EB1-4C9D-92979D48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The game is intended to be a PC only game.</a:t>
            </a:r>
          </a:p>
          <a:p>
            <a:r>
              <a:rPr lang="en-IE" sz="2400" dirty="0"/>
              <a:t>We plan on using C++ and the SFML library.</a:t>
            </a:r>
          </a:p>
          <a:p>
            <a:r>
              <a:rPr lang="en-IE" sz="2400" dirty="0"/>
              <a:t>The game will be single-player and will contain no networking elements.</a:t>
            </a:r>
          </a:p>
        </p:txBody>
      </p:sp>
    </p:spTree>
    <p:extLst>
      <p:ext uri="{BB962C8B-B14F-4D97-AF65-F5344CB8AC3E}">
        <p14:creationId xmlns:p14="http://schemas.microsoft.com/office/powerpoint/2010/main" val="239323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965F-2B67-CBEB-B9DA-F9F64793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Project/Team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9AAD-EFDF-1B11-FA97-E252A969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We have scheduled meetings every Tuesday at 12:00 to discuss the project in-person. We additionally talk about our plans during the week on-campus, and in a Discord group chat.</a:t>
            </a:r>
          </a:p>
          <a:p>
            <a:r>
              <a:rPr lang="en-IE" sz="2400" dirty="0"/>
              <a:t>We are using a GitHub remote repository for project management and version control. </a:t>
            </a:r>
          </a:p>
        </p:txBody>
      </p:sp>
    </p:spTree>
    <p:extLst>
      <p:ext uri="{BB962C8B-B14F-4D97-AF65-F5344CB8AC3E}">
        <p14:creationId xmlns:p14="http://schemas.microsoft.com/office/powerpoint/2010/main" val="251262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E65B-0B5F-34A1-96E8-94A989D1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F67C-7037-1559-AF0D-A65579C2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60974"/>
          </a:xfrm>
        </p:spPr>
        <p:txBody>
          <a:bodyPr>
            <a:normAutofit/>
          </a:bodyPr>
          <a:lstStyle/>
          <a:p>
            <a:r>
              <a:rPr lang="en-IE" sz="2400" dirty="0"/>
              <a:t>For the project, we have chosen to follow Agile development methods. </a:t>
            </a:r>
          </a:p>
          <a:p>
            <a:r>
              <a:rPr lang="en-IE" sz="2400" dirty="0"/>
              <a:t>We believe that this is best suited to us as we will be meeting on campus during the week and will be able to adapt to changes as they arise.</a:t>
            </a:r>
          </a:p>
          <a:p>
            <a:r>
              <a:rPr lang="en-IE" sz="2400" dirty="0"/>
              <a:t>We chose this over the Waterfall methodology as the waterfall methodology may result in us being unable to adapt to any changes in the plan.</a:t>
            </a:r>
          </a:p>
        </p:txBody>
      </p:sp>
    </p:spTree>
    <p:extLst>
      <p:ext uri="{BB962C8B-B14F-4D97-AF65-F5344CB8AC3E}">
        <p14:creationId xmlns:p14="http://schemas.microsoft.com/office/powerpoint/2010/main" val="21922978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315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Submarine Mayhem</vt:lpstr>
      <vt:lpstr>Introduction</vt:lpstr>
      <vt:lpstr>Overview</vt:lpstr>
      <vt:lpstr>Concept art</vt:lpstr>
      <vt:lpstr>Background</vt:lpstr>
      <vt:lpstr>Technical approach</vt:lpstr>
      <vt:lpstr>Project/Team Management</vt:lpstr>
      <vt:lpstr>Development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Submarine Mayhem</dc:title>
  <dc:creator>K00267879: Luke Courtney</dc:creator>
  <cp:lastModifiedBy>K00267879: Luke Courtney</cp:lastModifiedBy>
  <cp:revision>1</cp:revision>
  <dcterms:created xsi:type="dcterms:W3CDTF">2023-09-28T10:48:23Z</dcterms:created>
  <dcterms:modified xsi:type="dcterms:W3CDTF">2023-09-28T11:07:34Z</dcterms:modified>
</cp:coreProperties>
</file>