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9A84A-D905-4EFF-96E5-65EAB3477311}" v="2" dt="2025-04-04T12:54:55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04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Sampson" userId="8f7a9843490fe5f6" providerId="LiveId" clId="{8609A84A-D905-4EFF-96E5-65EAB3477311}"/>
    <pc:docChg chg="modSld">
      <pc:chgData name="Luke Sampson" userId="8f7a9843490fe5f6" providerId="LiveId" clId="{8609A84A-D905-4EFF-96E5-65EAB3477311}" dt="2025-04-04T12:55:44.804" v="60" actId="20577"/>
      <pc:docMkLst>
        <pc:docMk/>
      </pc:docMkLst>
      <pc:sldChg chg="modSp mod">
        <pc:chgData name="Luke Sampson" userId="8f7a9843490fe5f6" providerId="LiveId" clId="{8609A84A-D905-4EFF-96E5-65EAB3477311}" dt="2025-04-04T12:55:44.804" v="60" actId="20577"/>
        <pc:sldMkLst>
          <pc:docMk/>
          <pc:sldMk cId="4214387714" sldId="256"/>
        </pc:sldMkLst>
        <pc:spChg chg="mod">
          <ac:chgData name="Luke Sampson" userId="8f7a9843490fe5f6" providerId="LiveId" clId="{8609A84A-D905-4EFF-96E5-65EAB3477311}" dt="2025-04-04T12:55:44.804" v="60" actId="20577"/>
          <ac:spMkLst>
            <pc:docMk/>
            <pc:sldMk cId="4214387714" sldId="256"/>
            <ac:spMk id="45" creationId="{E5E6C704-DE2E-90C5-1421-4E5779DBAF02}"/>
          </ac:spMkLst>
        </pc:spChg>
        <pc:picChg chg="mod">
          <ac:chgData name="Luke Sampson" userId="8f7a9843490fe5f6" providerId="LiveId" clId="{8609A84A-D905-4EFF-96E5-65EAB3477311}" dt="2025-04-04T12:54:55.895" v="1" actId="14100"/>
          <ac:picMkLst>
            <pc:docMk/>
            <pc:sldMk cId="4214387714" sldId="256"/>
            <ac:picMk id="1032" creationId="{F08DB4AD-5C99-9660-85DF-533309BCC8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6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59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8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6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61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6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37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4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5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7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5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5D864-8D78-4431-8D9C-FC782394CA40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FBD509-9C8C-42DA-97EA-45A46B4FDC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2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5E6C704-DE2E-90C5-1421-4E5779DBAF02}"/>
              </a:ext>
            </a:extLst>
          </p:cNvPr>
          <p:cNvSpPr/>
          <p:nvPr/>
        </p:nvSpPr>
        <p:spPr>
          <a:xfrm>
            <a:off x="7178829" y="25981955"/>
            <a:ext cx="13855664" cy="3628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4000" dirty="0">
                <a:solidFill>
                  <a:schemeClr val="tx1"/>
                </a:solidFill>
              </a:rPr>
              <a:t>Luke Sampson</a:t>
            </a:r>
          </a:p>
          <a:p>
            <a:r>
              <a:rPr lang="en-GB" sz="4000" dirty="0">
                <a:solidFill>
                  <a:schemeClr val="tx1"/>
                </a:solidFill>
              </a:rPr>
              <a:t>BSc(hons) Computer Science (</a:t>
            </a:r>
            <a:r>
              <a:rPr lang="en-GB" sz="4000">
                <a:solidFill>
                  <a:schemeClr val="tx1"/>
                </a:solidFill>
              </a:rPr>
              <a:t>Games development) 2025</a:t>
            </a:r>
            <a:endParaRPr lang="en-GB" sz="4000" dirty="0">
              <a:solidFill>
                <a:schemeClr val="tx1"/>
              </a:solidFill>
            </a:endParaRPr>
          </a:p>
          <a:p>
            <a:r>
              <a:rPr lang="en-GB" sz="4000" dirty="0">
                <a:solidFill>
                  <a:schemeClr val="tx1"/>
                </a:solidFill>
              </a:rPr>
              <a:t>Luke.sampson@students.Plymouth.ac.uk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22B785-EF57-44B0-6F42-E70278DEE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1" y="9896774"/>
            <a:ext cx="11241897" cy="4107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51BD5-9EE3-A3FE-2157-35F3EC5A7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644" y="7009022"/>
            <a:ext cx="8689985" cy="4965706"/>
          </a:xfrm>
          <a:prstGeom prst="rect">
            <a:avLst/>
          </a:prstGeom>
        </p:spPr>
      </p:pic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E263BA7-D220-0FF1-EF5A-D01CF8406EFF}"/>
              </a:ext>
            </a:extLst>
          </p:cNvPr>
          <p:cNvSpPr/>
          <p:nvPr/>
        </p:nvSpPr>
        <p:spPr>
          <a:xfrm>
            <a:off x="374995" y="318053"/>
            <a:ext cx="20420231" cy="3246364"/>
          </a:xfrm>
          <a:prstGeom prst="snip1Rect">
            <a:avLst/>
          </a:prstGeom>
          <a:solidFill>
            <a:srgbClr val="398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0" dirty="0">
                <a:latin typeface="Arial" panose="020B0604020202020204" pitchFamily="34" charset="0"/>
                <a:cs typeface="Arial" panose="020B0604020202020204" pitchFamily="34" charset="0"/>
              </a:rPr>
              <a:t>My Adventure Game</a:t>
            </a:r>
          </a:p>
          <a:p>
            <a:pPr algn="ctr"/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The Fantasy adventure game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4D8F1-7F8A-9421-F72C-04A80C077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2" y="4272344"/>
            <a:ext cx="10316817" cy="382574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A701BB4-C812-5B55-822B-75AD103216A1}"/>
              </a:ext>
            </a:extLst>
          </p:cNvPr>
          <p:cNvSpPr/>
          <p:nvPr/>
        </p:nvSpPr>
        <p:spPr>
          <a:xfrm>
            <a:off x="8315914" y="7212494"/>
            <a:ext cx="5157985" cy="3299792"/>
          </a:xfrm>
          <a:prstGeom prst="ellipse">
            <a:avLst/>
          </a:prstGeom>
          <a:solidFill>
            <a:srgbClr val="398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200" dirty="0"/>
              <a:t>Fight your way through the unknown!</a:t>
            </a:r>
          </a:p>
        </p:txBody>
      </p:sp>
      <p:sp>
        <p:nvSpPr>
          <p:cNvPr id="12" name="Star: 16 Points 11">
            <a:extLst>
              <a:ext uri="{FF2B5EF4-FFF2-40B4-BE49-F238E27FC236}">
                <a16:creationId xmlns:a16="http://schemas.microsoft.com/office/drawing/2014/main" id="{54A14C3B-3358-EE19-7206-1C1DCB4FFED9}"/>
              </a:ext>
            </a:extLst>
          </p:cNvPr>
          <p:cNvSpPr/>
          <p:nvPr/>
        </p:nvSpPr>
        <p:spPr>
          <a:xfrm rot="703167">
            <a:off x="14711646" y="2514542"/>
            <a:ext cx="5872652" cy="4780843"/>
          </a:xfrm>
          <a:prstGeom prst="star16">
            <a:avLst/>
          </a:prstGeom>
          <a:solidFill>
            <a:srgbClr val="398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This is my progress-based adventure game!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A25585-84BB-85A9-FD2A-F99AE753100E}"/>
              </a:ext>
            </a:extLst>
          </p:cNvPr>
          <p:cNvCxnSpPr>
            <a:cxnSpLocks/>
          </p:cNvCxnSpPr>
          <p:nvPr/>
        </p:nvCxnSpPr>
        <p:spPr>
          <a:xfrm flipH="1" flipV="1">
            <a:off x="1637071" y="13704588"/>
            <a:ext cx="2993923" cy="1047068"/>
          </a:xfrm>
          <a:prstGeom prst="straightConnector1">
            <a:avLst/>
          </a:prstGeom>
          <a:ln w="57150">
            <a:solidFill>
              <a:srgbClr val="3982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9CE4B999-C4F8-0068-69AC-CAEDCB79AF24}"/>
              </a:ext>
            </a:extLst>
          </p:cNvPr>
          <p:cNvSpPr/>
          <p:nvPr/>
        </p:nvSpPr>
        <p:spPr>
          <a:xfrm>
            <a:off x="3716594" y="14637316"/>
            <a:ext cx="5633883" cy="1315264"/>
          </a:xfrm>
          <a:prstGeom prst="parallelogram">
            <a:avLst/>
          </a:prstGeom>
          <a:solidFill>
            <a:srgbClr val="398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Track your progress!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3E54D48-145D-F312-6B39-1C0E894E7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023" y="15502537"/>
            <a:ext cx="11658152" cy="4564276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5E6FA30-FE0B-2766-4B40-6E5820A520A8}"/>
              </a:ext>
            </a:extLst>
          </p:cNvPr>
          <p:cNvSpPr/>
          <p:nvPr/>
        </p:nvSpPr>
        <p:spPr>
          <a:xfrm>
            <a:off x="10894906" y="13605383"/>
            <a:ext cx="9398875" cy="1918217"/>
          </a:xfrm>
          <a:prstGeom prst="roundRect">
            <a:avLst/>
          </a:prstGeom>
          <a:solidFill>
            <a:srgbClr val="398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Use trial and error to your advantage!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E352BF-B0DC-B5B2-7320-AA80B4C13C32}"/>
              </a:ext>
            </a:extLst>
          </p:cNvPr>
          <p:cNvSpPr/>
          <p:nvPr/>
        </p:nvSpPr>
        <p:spPr>
          <a:xfrm>
            <a:off x="707923" y="25986658"/>
            <a:ext cx="6445043" cy="3628103"/>
          </a:xfrm>
          <a:prstGeom prst="rect">
            <a:avLst/>
          </a:prstGeom>
          <a:solidFill>
            <a:srgbClr val="398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174ECAF7-E64A-18F5-086B-9312B0DA2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74570"/>
              </p:ext>
            </p:extLst>
          </p:nvPr>
        </p:nvGraphicFramePr>
        <p:xfrm>
          <a:off x="494072" y="26077525"/>
          <a:ext cx="6445043" cy="3628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000029" imgH="514350" progId="Package">
                  <p:embed/>
                </p:oleObj>
              </mc:Choice>
              <mc:Fallback>
                <p:oleObj name="Packager Shell Object" showAsIcon="1" r:id="rId6" imgW="1000029" imgH="514350" progId="Package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174ECAF7-E64A-18F5-086B-9312B0DA2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4072" y="26077525"/>
                        <a:ext cx="6445043" cy="3628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4A2CD9B7-20A1-16B9-702A-164AFFBD65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95" y="20619188"/>
            <a:ext cx="12346562" cy="3491763"/>
          </a:xfrm>
          <a:prstGeom prst="rect">
            <a:avLst/>
          </a:prstGeom>
        </p:spPr>
      </p:pic>
      <p:sp>
        <p:nvSpPr>
          <p:cNvPr id="42" name="Scroll: Vertical 41">
            <a:extLst>
              <a:ext uri="{FF2B5EF4-FFF2-40B4-BE49-F238E27FC236}">
                <a16:creationId xmlns:a16="http://schemas.microsoft.com/office/drawing/2014/main" id="{8A25EDE0-0541-3E39-C679-5C45D1AEAFD4}"/>
              </a:ext>
            </a:extLst>
          </p:cNvPr>
          <p:cNvSpPr/>
          <p:nvPr/>
        </p:nvSpPr>
        <p:spPr>
          <a:xfrm>
            <a:off x="263331" y="16838562"/>
            <a:ext cx="5994196" cy="3809838"/>
          </a:xfrm>
          <a:prstGeom prst="verticalScroll">
            <a:avLst/>
          </a:prstGeom>
          <a:solidFill>
            <a:srgbClr val="398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Become a hero!</a:t>
            </a:r>
          </a:p>
        </p:txBody>
      </p:sp>
      <p:pic>
        <p:nvPicPr>
          <p:cNvPr id="1032" name="Picture 8" descr="university-of-plymouth-vector-logo - CECA">
            <a:extLst>
              <a:ext uri="{FF2B5EF4-FFF2-40B4-BE49-F238E27FC236}">
                <a16:creationId xmlns:a16="http://schemas.microsoft.com/office/drawing/2014/main" id="{F08DB4AD-5C99-9660-85DF-533309BCC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829" y="27891577"/>
            <a:ext cx="3097382" cy="171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sual Studio Code full logo ...">
            <a:extLst>
              <a:ext uri="{FF2B5EF4-FFF2-40B4-BE49-F238E27FC236}">
                <a16:creationId xmlns:a16="http://schemas.microsoft.com/office/drawing/2014/main" id="{2E96BBE5-DC88-50C0-A963-91A52BBC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192" y="28047036"/>
            <a:ext cx="3048378" cy="156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8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61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Package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Sampson</dc:creator>
  <cp:lastModifiedBy>Luke Sampson</cp:lastModifiedBy>
  <cp:revision>1</cp:revision>
  <dcterms:created xsi:type="dcterms:W3CDTF">2025-04-04T12:02:51Z</dcterms:created>
  <dcterms:modified xsi:type="dcterms:W3CDTF">2025-04-04T12:55:49Z</dcterms:modified>
</cp:coreProperties>
</file>