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8" autoAdjust="0"/>
    <p:restoredTop sz="94660"/>
  </p:normalViewPr>
  <p:slideViewPr>
    <p:cSldViewPr snapToGrid="0">
      <p:cViewPr>
        <p:scale>
          <a:sx n="66" d="100"/>
          <a:sy n="66" d="100"/>
        </p:scale>
        <p:origin x="3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50ED-A15B-DDEA-C96D-370EB183B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397E9-8BB8-4811-8954-0DEB83D39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2D49-8633-30A7-0ED7-C03D458A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933B-EE89-5CA0-E6B9-408368C0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4273-47D4-883E-70A2-55B63D3C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6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C42-3AC4-0556-CE47-2C8E3590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B2BEC-5377-8B05-232C-DF297673F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71BC-11C3-8E1E-DCFE-FB4B1CEC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290B-667B-1131-0733-BAC99E5F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4079-0654-BE3F-971E-A39AE710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4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7E535-DDF3-CC11-CF46-A72341796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B980F-A0DE-5DD6-0D1B-E865E7267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613F3-680B-5C2B-EF97-9C7D0AA4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EA60-9606-A683-8E48-3AD75DC0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36DF-D64C-8023-6E3E-BEAB6BC5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77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896E-D673-F4AA-AAE5-58C9E5A2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2CCE-2FF7-B2AC-6E4F-59335BBFC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F1D6D-D35E-06F3-E8DC-04504D84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6481E-B04E-DA45-5585-0A55EA54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4181-2C7B-7942-A94D-7EFAE339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62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CE96-CE6F-7E26-26F4-DCC7CBE9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93344-D387-A843-D1E2-70BFC817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0E41-66BB-2DAB-E567-774E5009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6B886-501B-0AC8-31FF-7B4C2481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885B-2BE6-FBDE-2658-586DFBC8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1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CAA9-4B45-991C-AC3D-4CA6FB12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BA5D-C66F-56EE-D7C8-F0FA66B50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183DD-4D52-C0B1-3A9E-06A18210A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8E3DA-8E49-98F6-F38E-33ED613E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5C29B-B883-99AF-BFF3-BC0CE698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D385-F83C-FFF8-396E-370139F2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79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46CE-E5DC-6B78-E108-169EE1A4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52820-A12A-9EDA-10A8-F7B432235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1B66F-0B50-0D34-3BE4-35A04B23D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1BFDF-5948-FE46-F3DC-065D7C182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1EBF5-8AA8-02E4-A563-1101BBA43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E6726-D7CC-F3A1-FE13-04652970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8001B-3A54-37CD-48FA-F9F83F27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399F1-CE63-5E32-4691-D1ABAD0D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68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2FF9-3673-D493-0EEF-B46618BA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CB0D2-3EEE-DAFE-3485-79B1C168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F2A78-BA3A-BB80-330C-3C35E0E1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37941-380F-3DB6-B77D-A764B558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9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5787C-680B-3A72-AA1D-F7F7661E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E3A26-9328-731E-DF67-7948F2C9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410BF-248A-08A4-9D1A-E1999022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CC52-FBE9-3D38-547C-F2A12B3F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D936-6482-13FD-7E9A-FDF5C4E0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2AE0D-8E79-0AEA-67D7-6DCDDB006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BB387-944F-FE71-07C7-93D18F97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97C17-9154-A3FA-E022-CE27B771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096A-1A9E-9E82-27CF-4359A013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1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4BDD-4988-A787-8F6A-5427598A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8BB36-4F4B-0A2B-DA09-5BE38ADDE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DE8C-9019-FC66-530F-DBD4179D5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6E143-3E34-4EC1-2EB0-C4846215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B6579-4988-B790-3445-BF1B4550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83DB-A791-8D83-C16A-80E6DDF0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69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378AA-9632-9632-16D9-D54A55C1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7F27-AC0D-A5A1-BC70-F0073F89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EB61-9A43-4F16-A2D5-0CEF007D1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B1EEC-BBF5-46F1-8F1A-4DD08BA1410E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DB0E-BB6E-ADAF-1C07-DA11F12EE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FE5D-46E0-8A6F-7FB1-001201FE4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4F2DE-6A75-4D56-84B4-217214936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7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2941-84C1-3BA0-0F0D-CFD8C8172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Adventure Game Project</a:t>
            </a:r>
          </a:p>
        </p:txBody>
      </p:sp>
    </p:spTree>
    <p:extLst>
      <p:ext uri="{BB962C8B-B14F-4D97-AF65-F5344CB8AC3E}">
        <p14:creationId xmlns:p14="http://schemas.microsoft.com/office/powerpoint/2010/main" val="168020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A024-5009-8DB1-C160-4D347689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Vision and Background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EBDD-1357-3F0D-1C59-F1FADAE4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basic user interface methods e.g. Text prompts, buttons</a:t>
            </a:r>
          </a:p>
          <a:p>
            <a:r>
              <a:rPr lang="en-GB" dirty="0"/>
              <a:t>Make project succinct and reusable code throughout</a:t>
            </a:r>
          </a:p>
          <a:p>
            <a:r>
              <a:rPr lang="en-GB" dirty="0"/>
              <a:t>Keep simple to minimise errors</a:t>
            </a:r>
          </a:p>
          <a:p>
            <a:r>
              <a:rPr lang="en-GB" dirty="0"/>
              <a:t>Stick to project plan and SDLC for structure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7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51D4-4E39-3488-CBC0-137C888D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 and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3EC8D-B901-C039-03A9-3F310A57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811856-455B-1845-42DB-50F7EC845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24813"/>
              </p:ext>
            </p:extLst>
          </p:nvPr>
        </p:nvGraphicFramePr>
        <p:xfrm>
          <a:off x="838200" y="1703047"/>
          <a:ext cx="5956140" cy="2654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003">
                  <a:extLst>
                    <a:ext uri="{9D8B030D-6E8A-4147-A177-3AD203B41FA5}">
                      <a16:colId xmlns:a16="http://schemas.microsoft.com/office/drawing/2014/main" val="3760544623"/>
                    </a:ext>
                  </a:extLst>
                </a:gridCol>
                <a:gridCol w="1342663">
                  <a:extLst>
                    <a:ext uri="{9D8B030D-6E8A-4147-A177-3AD203B41FA5}">
                      <a16:colId xmlns:a16="http://schemas.microsoft.com/office/drawing/2014/main" val="731989920"/>
                    </a:ext>
                  </a:extLst>
                </a:gridCol>
                <a:gridCol w="3715474">
                  <a:extLst>
                    <a:ext uri="{9D8B030D-6E8A-4147-A177-3AD203B41FA5}">
                      <a16:colId xmlns:a16="http://schemas.microsoft.com/office/drawing/2014/main" val="1532939479"/>
                    </a:ext>
                  </a:extLst>
                </a:gridCol>
              </a:tblGrid>
              <a:tr h="21343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Sprint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</a:rPr>
                        <a:t>From </a:t>
                      </a:r>
                      <a:endParaRPr lang="en-GB" sz="1400" kern="1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>
                          <a:effectLst/>
                        </a:rPr>
                        <a:t>Description of task</a:t>
                      </a:r>
                      <a:endParaRPr lang="en-GB" sz="14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506300"/>
                  </a:ext>
                </a:extLst>
              </a:tr>
              <a:tr h="65363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</a:rPr>
                        <a:t>1</a:t>
                      </a:r>
                      <a:endParaRPr lang="en-GB" sz="1400" kern="1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GB" sz="1400" kern="15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1400" kern="15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 out research, background and programming languages(HTML, CSS, JavaScript, JSON). Begin developing PowerPoint.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262091"/>
                  </a:ext>
                </a:extLst>
              </a:tr>
              <a:tr h="43263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</a:rPr>
                        <a:t>2</a:t>
                      </a:r>
                      <a:endParaRPr lang="en-GB" sz="1400" kern="1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en-GB" sz="1400" kern="15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November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Begin designing prototypes and carrying out SDLC procedure. Begin Project documentation.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920056"/>
                  </a:ext>
                </a:extLst>
              </a:tr>
              <a:tr h="432631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>
                          <a:effectLst/>
                        </a:rPr>
                        <a:t>3</a:t>
                      </a:r>
                      <a:endParaRPr lang="en-GB" sz="14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1400" kern="15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December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 knowledge and develop more succinct code. Unit testing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792080"/>
                  </a:ext>
                </a:extLst>
              </a:tr>
              <a:tr h="21343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>
                          <a:effectLst/>
                        </a:rPr>
                        <a:t>4</a:t>
                      </a:r>
                      <a:endParaRPr lang="en-GB" sz="14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GB" sz="1400" kern="15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December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Focus on document and PowerPoint.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850614"/>
                  </a:ext>
                </a:extLst>
              </a:tr>
              <a:tr h="213430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>
                          <a:effectLst/>
                        </a:rPr>
                        <a:t>5</a:t>
                      </a:r>
                      <a:endParaRPr lang="en-GB" sz="14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GB" sz="1400" kern="15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December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Polish game up, final testing.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784203"/>
                  </a:ext>
                </a:extLst>
              </a:tr>
              <a:tr h="444336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>
                          <a:effectLst/>
                        </a:rPr>
                        <a:t>6</a:t>
                      </a:r>
                      <a:endParaRPr lang="en-GB" sz="14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GB" sz="1400" kern="15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January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Finish document and </a:t>
                      </a:r>
                      <a:r>
                        <a:rPr lang="en-GB" sz="1400" kern="15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powerpoint</a:t>
                      </a:r>
                      <a:r>
                        <a:rPr lang="en-GB" sz="1400" kern="1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record video.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693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2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129E-9FCF-307B-395D-E31D2C8D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D15F-8A0F-0B08-48C0-CD455292D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Slight lack of effective time management</a:t>
            </a:r>
          </a:p>
          <a:p>
            <a:r>
              <a:rPr lang="en-GB" dirty="0"/>
              <a:t>Stuck troubleshooting code, becoming monotonous</a:t>
            </a:r>
          </a:p>
          <a:p>
            <a:r>
              <a:rPr lang="en-GB" dirty="0"/>
              <a:t>Class referencing issues with CSS</a:t>
            </a:r>
          </a:p>
          <a:p>
            <a:r>
              <a:rPr lang="en-GB" dirty="0"/>
              <a:t>Syntax problems using JSON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80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0FFD-AEC8-0591-AAC5-C41ACE5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solutions for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0E771-80EE-0549-1298-B04FE436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Ahead of time preparation</a:t>
            </a:r>
          </a:p>
          <a:p>
            <a:r>
              <a:rPr lang="en-GB" dirty="0"/>
              <a:t>Spend more time on learning and developing code</a:t>
            </a:r>
          </a:p>
          <a:p>
            <a:r>
              <a:rPr lang="en-GB" dirty="0"/>
              <a:t>Better sprints and project plan</a:t>
            </a:r>
          </a:p>
          <a:p>
            <a:r>
              <a:rPr lang="en-GB" dirty="0"/>
              <a:t>Use GitHub earlier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6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Adventure Game Project</vt:lpstr>
      <vt:lpstr>Project Vision and Background </vt:lpstr>
      <vt:lpstr>Project plan and sprints</vt:lpstr>
      <vt:lpstr>Issues</vt:lpstr>
      <vt:lpstr>Future solutions for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Sampson</dc:creator>
  <cp:lastModifiedBy>Luke Sampson</cp:lastModifiedBy>
  <cp:revision>9</cp:revision>
  <dcterms:created xsi:type="dcterms:W3CDTF">2025-01-22T10:54:05Z</dcterms:created>
  <dcterms:modified xsi:type="dcterms:W3CDTF">2025-01-22T14:23:06Z</dcterms:modified>
</cp:coreProperties>
</file>