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F3F7-AD6D-4533-84A0-2107E0504A4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30156-9264-4A25-BDAC-101331F10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1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98AF-4B1D-C419-558C-AAE8302A1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A4723-83E8-110E-4727-0C78A6681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9F3C-1309-2FC0-7779-BB3B494A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2AF5C-C6ED-FCC5-6BB5-A6D352BE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D0FEE-6D45-7A39-F88A-2D1B0564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1D542-F331-EA3D-D1A4-91CFF53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D1B6A-12C8-A644-03F1-80042FBDA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6E9A8-66E9-94A9-635B-7FA615FA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E2A39-289F-658D-2AFB-3BE6213F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58B46-EFA9-D8CE-6996-A5252E06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5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620E8-DF48-D41F-EF7A-50932AFF2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5C17D-79ED-1BAE-AD3A-42235CFE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C5E8A-4193-F773-ED62-C87A157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634C-3CDE-9695-4107-1DBF5405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A9C1-5303-650F-DDA9-B5922385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36CB2-FCD6-CFB8-BAE5-C4F1408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9B6C9-B00E-B988-03D0-12436CB7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4240F-3EBE-999E-05EC-3229761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C0F2D-2A51-721D-0B3D-BAA19598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E0DF4-3FEF-3644-FD52-0A0E488B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56E0C-873E-96A8-B8EA-6BECAA52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87F64-E0CA-6E4D-7B68-AF508E6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3FB64-CA4B-DAB8-EA8F-EF11A7C2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95D24-CA4D-C69D-C057-B8E51CA3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3E024-286F-8373-4D9D-7BE2B1B3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3E81A-5D38-FD94-0AD1-A7E765AD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A5E3A-5318-AA19-C9A5-B491EC203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3002D-48A9-B6F5-1A20-C5D7390C2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0EE8F-7604-C327-02A4-5FA989CC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98B5A-D88B-1A89-0B9B-99A22422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E6430-5393-6878-D642-9D2F1903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204B2-5581-DBF0-4862-6626469E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919B7-BBF4-3605-CB30-187BD0D7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4AF7DD-7DEB-5454-9276-F2673980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49445-E18A-F23C-28E5-C7C36E3E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742C9-01DE-DA1A-3E79-6EF905B9F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8F41E-2489-7EF9-FFCF-348A67EE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23D71-94E1-5C06-E79D-D2CD7B6E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8B2A96-564F-6CCF-E709-2B26C92C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1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3BEA-9987-F92C-3DB8-A8940A03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54D8C-B4AC-CE08-88CB-F77BC8A3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7572C4-B65D-2493-FEAF-32655457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E3D838-7743-8685-DA7A-97BB992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62E69-474F-C931-C1B3-E499FDB1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A4445B-80CC-F9AA-E3C8-EFD21C9B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C90AD3-10B9-47AA-C685-7F025F69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7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BF4D2-1D02-A4CD-589F-BA0E8BE7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AD77E-4DBA-9BCE-6410-7970E0BA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2FDB3-AA65-2CF5-611F-4BD96E67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C87C3-DDEF-5B2E-A0D5-F689CF30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7AE31-6465-50E2-2AC2-ED1F5304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3C286-B522-F99A-F25D-467D147B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4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9DC0C-4026-A6EC-2D1D-A4227E5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98025F-015B-E601-654D-6F19FC1F1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68400-6665-8475-EAC4-5ACD837CF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B49FB-990C-26F7-7BE5-1F301F29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E0753-BDE5-717D-FDEB-2CAFD8B4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02E42-E37E-9E6E-B138-F01134C7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9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5100BF-DBA7-5120-83FA-93CDEBA5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46DC-42AF-849C-DC5F-9917BC988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D4A9F-A2ED-926F-A450-47429F444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0DAC-C701-496F-B465-62708F9C73B6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1EB76-5E2A-1C46-81BC-E3F5D95C7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6275-53C1-DD01-D0E4-60A110DB2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270AF-708F-4762-AE04-88E23DD87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7F8B66-30EC-1572-3402-079FA0AC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7"/>
            <a:ext cx="12192000" cy="68546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741C3BB-BF51-F93B-1C20-A2A475C01F29}"/>
              </a:ext>
            </a:extLst>
          </p:cNvPr>
          <p:cNvSpPr/>
          <p:nvPr/>
        </p:nvSpPr>
        <p:spPr>
          <a:xfrm>
            <a:off x="-1" y="536713"/>
            <a:ext cx="12211489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Chinese chess</a:t>
            </a:r>
          </a:p>
          <a:p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1.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行棋规则和传统中国象棋相同，不做具体说明。</a:t>
            </a:r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2.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单机模式可一人轮流操控两方棋子；</a:t>
            </a:r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联机模式请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阅读项目文档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后，按照终端提示进行操作。</a:t>
            </a:r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3.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辅助功能：认输，悔棋，吐槽，天降“骑”兵（双方士卒变为车），</a:t>
            </a:r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“将军”提醒</a:t>
            </a:r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重新开始。</a:t>
            </a:r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点击任意位置返回</a:t>
            </a:r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zh-C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zh-C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5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爱 封陌</dc:creator>
  <cp:lastModifiedBy>爱 封陌</cp:lastModifiedBy>
  <cp:revision>4</cp:revision>
  <dcterms:created xsi:type="dcterms:W3CDTF">2023-02-11T08:22:21Z</dcterms:created>
  <dcterms:modified xsi:type="dcterms:W3CDTF">2023-02-15T13:53:43Z</dcterms:modified>
</cp:coreProperties>
</file>