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YcgeGDps1uPRxtvrmGhaVlbY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4"/>
          <p:cNvGrpSpPr/>
          <p:nvPr/>
        </p:nvGrpSpPr>
        <p:grpSpPr>
          <a:xfrm>
            <a:off x="0" y="0"/>
            <a:ext cx="1728788" cy="5143501"/>
            <a:chOff x="0" y="0"/>
            <a:chExt cx="2305051" cy="6858001"/>
          </a:xfrm>
        </p:grpSpPr>
        <p:sp>
          <p:nvSpPr>
            <p:cNvPr id="55" name="Google Shape;55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ctrTitle"/>
          </p:nvPr>
        </p:nvSpPr>
        <p:spPr>
          <a:xfrm>
            <a:off x="1407318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407318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422683" y="4057649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856058" y="3228498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3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856023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9" name="Google Shape;169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56092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856058" y="3314699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75" name="Google Shape;175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1084659" y="457199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1290483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1" name="Google Shape;181;p25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2" name="Google Shape;182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77634" y="549296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90" name="Google Shape;190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8" name="Google Shape;198;p27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9" name="Google Shape;199;p27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27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1" name="Google Shape;201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856058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856060" y="3303447"/>
            <a:ext cx="2396430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7" name="Google Shape;207;p28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8"/>
          <p:cNvSpPr txBox="1"/>
          <p:nvPr>
            <p:ph idx="3" type="body"/>
          </p:nvPr>
        </p:nvSpPr>
        <p:spPr>
          <a:xfrm>
            <a:off x="856060" y="3735643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9" name="Google Shape;209;p28"/>
          <p:cNvSpPr txBox="1"/>
          <p:nvPr>
            <p:ph idx="4" type="body"/>
          </p:nvPr>
        </p:nvSpPr>
        <p:spPr>
          <a:xfrm>
            <a:off x="3366790" y="3303447"/>
            <a:ext cx="2400300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0" name="Google Shape;210;p28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8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2" name="Google Shape;212;p28"/>
          <p:cNvSpPr txBox="1"/>
          <p:nvPr>
            <p:ph idx="7" type="body"/>
          </p:nvPr>
        </p:nvSpPr>
        <p:spPr>
          <a:xfrm>
            <a:off x="5889425" y="3303446"/>
            <a:ext cx="2393056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3" name="Google Shape;213;p28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8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5" name="Google Shape;215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 rot="5400000">
            <a:off x="3242666" y="-699492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 rot="5400000">
            <a:off x="5590579" y="1648421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 rot="5400000">
            <a:off x="1818678" y="-505422"/>
            <a:ext cx="3886201" cy="5811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56058" y="1064419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856058" y="3318271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56057" y="1687115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629150" y="1687115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56058" y="464344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027514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856057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body"/>
          </p:nvPr>
        </p:nvSpPr>
        <p:spPr>
          <a:xfrm>
            <a:off x="4629150" y="2305048"/>
            <a:ext cx="3656407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860029" y="1687115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856058" y="1687115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3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13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011231" y="781047"/>
            <a:ext cx="7121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/>
              <a:t>GROUP 301- SPRINT RETROSPECTIVE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275156" y="26784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lang="en"/>
              <a:t>CIS*3760 SPRINT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Nicholas Vinden</a:t>
            </a:r>
            <a:endParaRPr/>
          </a:p>
        </p:txBody>
      </p:sp>
      <p:sp>
        <p:nvSpPr>
          <p:cNvPr id="289" name="Google Shape;289;p10"/>
          <p:cNvSpPr txBox="1"/>
          <p:nvPr>
            <p:ph idx="1" type="body"/>
          </p:nvPr>
        </p:nvSpPr>
        <p:spPr>
          <a:xfrm>
            <a:off x="856050" y="1428300"/>
            <a:ext cx="7429500" cy="3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Planning meetings (2pts)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Coding (16 pts)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Debugging (3 pts)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html, csv, json upload (8 pts)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Better room parse (5 pts)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>
            <p:ph type="title"/>
          </p:nvPr>
        </p:nvSpPr>
        <p:spPr>
          <a:xfrm>
            <a:off x="857260" y="201733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Demo!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/>
              <a:t>The End.</a:t>
            </a:r>
            <a:endParaRPr sz="6000"/>
          </a:p>
        </p:txBody>
      </p:sp>
      <p:sp>
        <p:nvSpPr>
          <p:cNvPr id="300" name="Google Shape;300;p12"/>
          <p:cNvSpPr txBox="1"/>
          <p:nvPr>
            <p:ph idx="1" type="subTitle"/>
          </p:nvPr>
        </p:nvSpPr>
        <p:spPr>
          <a:xfrm>
            <a:off x="1407318" y="2701529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en"/>
              <a:t>SPRINT 9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"/>
              <a:t>Nikolas Beljo – 22pts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"/>
              <a:t>Robert Colanardi – 22pts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"/>
              <a:t>Luke Fischer – 20pts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"/>
              <a:t>Dawson MacPhee – 22pts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"/>
              <a:t>Jacob Wadsworth – 0pts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"/>
              <a:t>Nicholas Vinden – 20pts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Burn Down/Up Chart</a:t>
            </a:r>
            <a:endParaRPr/>
          </a:p>
        </p:txBody>
      </p:sp>
      <p:pic>
        <p:nvPicPr>
          <p:cNvPr id="247" name="Google Shape;24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25" y="1435039"/>
            <a:ext cx="8709362" cy="326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Went Well/Bad?</a:t>
            </a:r>
            <a:endParaRPr/>
          </a:p>
        </p:txBody>
      </p: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856050" y="1367125"/>
            <a:ext cx="74295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"/>
              <a:t>Good</a:t>
            </a:r>
            <a:endParaRPr/>
          </a:p>
          <a:p>
            <a:pPr indent="-3365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Built off the feedback from sprint 9 - were able to implement these new features in just one sprint</a:t>
            </a:r>
            <a:endParaRPr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Really cleaned up the course calendar page</a:t>
            </a:r>
            <a:endParaRPr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Intuitive autofill feature!</a:t>
            </a:r>
            <a:endParaRPr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Rather than over extending our web app with more </a:t>
            </a:r>
            <a:r>
              <a:rPr lang="en"/>
              <a:t>functionalities</a:t>
            </a:r>
            <a:r>
              <a:rPr lang="en"/>
              <a:t> we focused on ensuring our core features worked well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"/>
              <a:t>Bad</a:t>
            </a:r>
            <a:endParaRPr/>
          </a:p>
          <a:p>
            <a:pPr indent="-3365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In one instance, code was pushed that caused a minor delay in development (i.e had to revert some commits)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"/>
          <p:cNvSpPr txBox="1"/>
          <p:nvPr>
            <p:ph type="title"/>
          </p:nvPr>
        </p:nvSpPr>
        <p:spPr>
          <a:xfrm>
            <a:off x="856060" y="-11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Nikolas Beljo</a:t>
            </a:r>
            <a:endParaRPr/>
          </a:p>
        </p:txBody>
      </p:sp>
      <p:sp>
        <p:nvSpPr>
          <p:cNvPr id="259" name="Google Shape;259;p5"/>
          <p:cNvSpPr txBox="1"/>
          <p:nvPr>
            <p:ph idx="1" type="body"/>
          </p:nvPr>
        </p:nvSpPr>
        <p:spPr>
          <a:xfrm>
            <a:off x="857250" y="876600"/>
            <a:ext cx="7429500" cy="3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Planning + Meetings (2pts)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Testing + debugging (4pts)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Development (16pts)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Added More-Info Functionality to Course Cards (14pts)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Made visual changes to front-end (2pts)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Robert Colanardi</a:t>
            </a:r>
            <a:endParaRPr/>
          </a:p>
        </p:txBody>
      </p:sp>
      <p:sp>
        <p:nvSpPr>
          <p:cNvPr id="265" name="Google Shape;265;p6"/>
          <p:cNvSpPr txBox="1"/>
          <p:nvPr>
            <p:ph idx="1" type="body"/>
          </p:nvPr>
        </p:nvSpPr>
        <p:spPr>
          <a:xfrm>
            <a:off x="856050" y="1403751"/>
            <a:ext cx="7429500" cy="29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Planning meetings (2pts)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Testing + debugging (4pts)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Update Schedule View (16)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 txBox="1"/>
          <p:nvPr>
            <p:ph type="title"/>
          </p:nvPr>
        </p:nvSpPr>
        <p:spPr>
          <a:xfrm>
            <a:off x="856060" y="258714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Luke Fischer (team lead)</a:t>
            </a:r>
            <a:endParaRPr/>
          </a:p>
        </p:txBody>
      </p:sp>
      <p:sp>
        <p:nvSpPr>
          <p:cNvPr id="271" name="Google Shape;271;p7"/>
          <p:cNvSpPr txBox="1"/>
          <p:nvPr>
            <p:ph idx="1" type="body"/>
          </p:nvPr>
        </p:nvSpPr>
        <p:spPr>
          <a:xfrm>
            <a:off x="856050" y="1301800"/>
            <a:ext cx="7429500" cy="3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Meeting + planning + tickets (3 pts)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Demo prep + retrospective (8 pts)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Testing (3 pts)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Use cases (2 pts)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Repo clean up + organizing course csv’s (2 pts)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Documentation (2 pts)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Readme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Wiki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 txBox="1"/>
          <p:nvPr>
            <p:ph type="title"/>
          </p:nvPr>
        </p:nvSpPr>
        <p:spPr>
          <a:xfrm>
            <a:off x="857260" y="415764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Dawson MacPhee</a:t>
            </a:r>
            <a:endParaRPr/>
          </a:p>
        </p:txBody>
      </p:sp>
      <p:sp>
        <p:nvSpPr>
          <p:cNvPr id="277" name="Google Shape;277;p8"/>
          <p:cNvSpPr txBox="1"/>
          <p:nvPr>
            <p:ph idx="1" type="body"/>
          </p:nvPr>
        </p:nvSpPr>
        <p:spPr>
          <a:xfrm>
            <a:off x="857250" y="1240300"/>
            <a:ext cx="74295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Add autofill functionality (12pts)</a:t>
            </a:r>
            <a:endParaRPr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Add semester filter (4pts)</a:t>
            </a:r>
            <a:endParaRPr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Add back button to schedule (2pts)</a:t>
            </a:r>
            <a:endParaRPr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Testing + debugging (2pts)</a:t>
            </a:r>
            <a:endParaRPr/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Planning meetings (2pts)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Jacob Wadsworth</a:t>
            </a:r>
            <a:endParaRPr/>
          </a:p>
        </p:txBody>
      </p:sp>
      <p:sp>
        <p:nvSpPr>
          <p:cNvPr id="283" name="Google Shape;283;p9"/>
          <p:cNvSpPr txBox="1"/>
          <p:nvPr>
            <p:ph idx="1" type="body"/>
          </p:nvPr>
        </p:nvSpPr>
        <p:spPr>
          <a:xfrm>
            <a:off x="856050" y="1360975"/>
            <a:ext cx="7429500" cy="2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0997" lvl="0" marL="457200" rtl="0" algn="l">
              <a:spcBef>
                <a:spcPts val="0"/>
              </a:spcBef>
              <a:spcAft>
                <a:spcPts val="0"/>
              </a:spcAft>
              <a:buSzPts val="2085"/>
              <a:buChar char="•"/>
            </a:pPr>
            <a:r>
              <a:rPr lang="en" sz="2085"/>
              <a:t>Unavailable this week due to outside </a:t>
            </a:r>
            <a:r>
              <a:rPr lang="en" sz="2085"/>
              <a:t>circumstances</a:t>
            </a:r>
            <a:endParaRPr sz="208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