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4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, Uyen" userId="3099fc83-1e60-4fa5-9923-7c97417bebe5" providerId="ADAL" clId="{C32DBC71-2AB5-4063-AFC2-B262B3069D7A}"/>
    <pc:docChg chg="delSld modSld">
      <pc:chgData name="Tran, Uyen" userId="3099fc83-1e60-4fa5-9923-7c97417bebe5" providerId="ADAL" clId="{C32DBC71-2AB5-4063-AFC2-B262B3069D7A}" dt="2023-06-02T15:03:26.186" v="3" actId="6549"/>
      <pc:docMkLst>
        <pc:docMk/>
      </pc:docMkLst>
      <pc:sldChg chg="modNotesTx">
        <pc:chgData name="Tran, Uyen" userId="3099fc83-1e60-4fa5-9923-7c97417bebe5" providerId="ADAL" clId="{C32DBC71-2AB5-4063-AFC2-B262B3069D7A}" dt="2023-06-02T15:03:26.186" v="3" actId="6549"/>
        <pc:sldMkLst>
          <pc:docMk/>
          <pc:sldMk cId="0" sldId="257"/>
        </pc:sldMkLst>
      </pc:sldChg>
      <pc:sldChg chg="modSp mod modNotesTx">
        <pc:chgData name="Tran, Uyen" userId="3099fc83-1e60-4fa5-9923-7c97417bebe5" providerId="ADAL" clId="{C32DBC71-2AB5-4063-AFC2-B262B3069D7A}" dt="2023-06-02T15:02:51.081" v="2" actId="6549"/>
        <pc:sldMkLst>
          <pc:docMk/>
          <pc:sldMk cId="740549723" sldId="258"/>
        </pc:sldMkLst>
        <pc:spChg chg="mod">
          <ac:chgData name="Tran, Uyen" userId="3099fc83-1e60-4fa5-9923-7c97417bebe5" providerId="ADAL" clId="{C32DBC71-2AB5-4063-AFC2-B262B3069D7A}" dt="2023-06-02T15:02:47.524" v="1" actId="20577"/>
          <ac:spMkLst>
            <pc:docMk/>
            <pc:sldMk cId="740549723" sldId="258"/>
            <ac:spMk id="2" creationId="{5BA7B641-F722-7AD3-3C09-B8287B4192D3}"/>
          </ac:spMkLst>
        </pc:spChg>
      </pc:sldChg>
      <pc:sldChg chg="del">
        <pc:chgData name="Tran, Uyen" userId="3099fc83-1e60-4fa5-9923-7c97417bebe5" providerId="ADAL" clId="{C32DBC71-2AB5-4063-AFC2-B262B3069D7A}" dt="2023-06-02T15:02:43.109" v="0" actId="2696"/>
        <pc:sldMkLst>
          <pc:docMk/>
          <pc:sldMk cId="324393770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B55FE-0B38-404F-AE56-199F7B3E8C52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79972-D0C8-4496-A746-83B07A37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44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74813" y="1160463"/>
            <a:ext cx="3660775" cy="3138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1C4E0EC-0205-1F46-BDCB-51E5D0FDD700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674813" y="1160463"/>
            <a:ext cx="3660775" cy="3138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1C4E0EC-0205-1F46-BDCB-51E5D0FDD700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4629408" y="11456371"/>
            <a:ext cx="29145984" cy="790041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1470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9865" y="20892213"/>
            <a:ext cx="21425078" cy="595149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798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0264" indent="0" algn="ctr">
              <a:buNone/>
              <a:defRPr sz="7981"/>
            </a:lvl2pPr>
            <a:lvl3pPr marL="3840528" indent="0" algn="ctr">
              <a:buNone/>
              <a:defRPr sz="7560"/>
            </a:lvl3pPr>
            <a:lvl4pPr marL="5760792" indent="0" algn="ctr">
              <a:buNone/>
              <a:defRPr sz="6720"/>
            </a:lvl4pPr>
            <a:lvl5pPr marL="7681056" indent="0" algn="ctr">
              <a:buNone/>
              <a:defRPr sz="6720"/>
            </a:lvl5pPr>
            <a:lvl6pPr marL="9601320" indent="0" algn="ctr">
              <a:buNone/>
              <a:defRPr sz="6720"/>
            </a:lvl6pPr>
            <a:lvl7pPr marL="11521584" indent="0" algn="ctr">
              <a:buNone/>
              <a:defRPr sz="6720"/>
            </a:lvl7pPr>
            <a:lvl8pPr marL="13441848" indent="0" algn="ctr">
              <a:buNone/>
              <a:defRPr sz="6720"/>
            </a:lvl8pPr>
            <a:lvl9pPr marL="15362112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7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1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257304" y="4498848"/>
            <a:ext cx="4426657" cy="239207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5396" y="4498848"/>
            <a:ext cx="19807931" cy="239207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9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8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646984" y="11456371"/>
            <a:ext cx="29149243" cy="7900416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1470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9865" y="20891834"/>
            <a:ext cx="21425078" cy="607239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7981">
                <a:solidFill>
                  <a:schemeClr val="tx1"/>
                </a:solidFill>
              </a:defRPr>
            </a:lvl1pPr>
            <a:lvl2pPr marL="1920264" indent="0">
              <a:buNone/>
              <a:defRPr sz="7981">
                <a:solidFill>
                  <a:schemeClr val="tx1">
                    <a:tint val="75000"/>
                  </a:schemeClr>
                </a:solidFill>
              </a:defRPr>
            </a:lvl2pPr>
            <a:lvl3pPr marL="3840528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92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1056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3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584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848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2112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9409" y="12662614"/>
            <a:ext cx="13809697" cy="148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65699" y="12662614"/>
            <a:ext cx="13820167" cy="148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407" y="11104486"/>
            <a:ext cx="13809701" cy="337961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7981" b="0" cap="all" spc="4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1920264" indent="0">
              <a:buNone/>
              <a:defRPr sz="7981" b="1"/>
            </a:lvl2pPr>
            <a:lvl3pPr marL="3840528" indent="0">
              <a:buNone/>
              <a:defRPr sz="7560" b="1"/>
            </a:lvl3pPr>
            <a:lvl4pPr marL="5760792" indent="0">
              <a:buNone/>
              <a:defRPr sz="6720" b="1"/>
            </a:lvl4pPr>
            <a:lvl5pPr marL="7681056" indent="0">
              <a:buNone/>
              <a:defRPr sz="6720" b="1"/>
            </a:lvl5pPr>
            <a:lvl6pPr marL="9601320" indent="0">
              <a:buNone/>
              <a:defRPr sz="6720" b="1"/>
            </a:lvl6pPr>
            <a:lvl7pPr marL="11521584" indent="0">
              <a:buNone/>
              <a:defRPr sz="6720" b="1"/>
            </a:lvl7pPr>
            <a:lvl8pPr marL="13441848" indent="0">
              <a:buNone/>
              <a:defRPr sz="6720" b="1"/>
            </a:lvl8pPr>
            <a:lvl9pPr marL="15362112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407" y="15087600"/>
            <a:ext cx="13809701" cy="1246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965699" y="15087600"/>
            <a:ext cx="13820167" cy="1246452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965699" y="11104486"/>
            <a:ext cx="13820167" cy="337961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7981" b="0" cap="all" spc="4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1920264" indent="0">
              <a:buNone/>
              <a:defRPr sz="7981" b="1"/>
            </a:lvl2pPr>
            <a:lvl3pPr marL="3840528" indent="0">
              <a:buNone/>
              <a:defRPr sz="7560" b="1"/>
            </a:lvl3pPr>
            <a:lvl4pPr marL="5760792" indent="0">
              <a:buNone/>
              <a:defRPr sz="6720" b="1"/>
            </a:lvl4pPr>
            <a:lvl5pPr marL="7681056" indent="0">
              <a:buNone/>
              <a:defRPr sz="6720" b="1"/>
            </a:lvl5pPr>
            <a:lvl6pPr marL="9601320" indent="0">
              <a:buNone/>
              <a:defRPr sz="6720" b="1"/>
            </a:lvl6pPr>
            <a:lvl7pPr marL="11521584" indent="0">
              <a:buNone/>
              <a:defRPr sz="6720" b="1"/>
            </a:lvl7pPr>
            <a:lvl8pPr marL="13441848" indent="0">
              <a:buNone/>
              <a:defRPr sz="6720" b="1"/>
            </a:lvl8pPr>
            <a:lvl9pPr marL="15362112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9202400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690956" y="10770384"/>
            <a:ext cx="13820495" cy="5479185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882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8652" y="3862427"/>
            <a:ext cx="15169896" cy="25193549"/>
          </a:xfrm>
        </p:spPr>
        <p:txBody>
          <a:bodyPr>
            <a:normAutofit/>
          </a:bodyPr>
          <a:lstStyle>
            <a:lvl1pPr>
              <a:defRPr sz="7981">
                <a:solidFill>
                  <a:schemeClr val="tx1"/>
                </a:solidFill>
              </a:defRPr>
            </a:lvl1pPr>
            <a:lvl2pPr>
              <a:defRPr sz="6720">
                <a:solidFill>
                  <a:schemeClr val="tx1"/>
                </a:solidFill>
              </a:defRPr>
            </a:lvl2pPr>
            <a:lvl3pPr>
              <a:defRPr sz="6720">
                <a:solidFill>
                  <a:schemeClr val="tx1"/>
                </a:solidFill>
              </a:defRPr>
            </a:lvl3pPr>
            <a:lvl4pPr>
              <a:defRPr sz="6720">
                <a:solidFill>
                  <a:schemeClr val="tx1"/>
                </a:solidFill>
              </a:defRPr>
            </a:lvl4pPr>
            <a:lvl5pPr>
              <a:defRPr sz="6720">
                <a:solidFill>
                  <a:schemeClr val="tx1"/>
                </a:solidFill>
              </a:defRPr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4453" y="17039606"/>
            <a:ext cx="11953494" cy="1053137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6301">
                <a:solidFill>
                  <a:srgbClr val="FFFFFF"/>
                </a:solidFill>
              </a:defRPr>
            </a:lvl1pPr>
            <a:lvl2pPr marL="1920264" indent="0">
              <a:buNone/>
              <a:defRPr sz="5880"/>
            </a:lvl2pPr>
            <a:lvl3pPr marL="3840528" indent="0">
              <a:buNone/>
              <a:defRPr sz="5040"/>
            </a:lvl3pPr>
            <a:lvl4pPr marL="5760792" indent="0">
              <a:buNone/>
              <a:defRPr sz="4200"/>
            </a:lvl4pPr>
            <a:lvl5pPr marL="7681056" indent="0">
              <a:buNone/>
              <a:defRPr sz="4200"/>
            </a:lvl5pPr>
            <a:lvl6pPr marL="9601320" indent="0">
              <a:buNone/>
              <a:defRPr sz="4200"/>
            </a:lvl6pPr>
            <a:lvl7pPr marL="11521584" indent="0">
              <a:buNone/>
              <a:defRPr sz="4200"/>
            </a:lvl7pPr>
            <a:lvl8pPr marL="13441848" indent="0">
              <a:buNone/>
              <a:defRPr sz="4200"/>
            </a:lvl8pPr>
            <a:lvl9pPr marL="1536211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90952" y="29933799"/>
            <a:ext cx="15986872" cy="153619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" y="0"/>
            <a:ext cx="19202396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688336" y="10770374"/>
            <a:ext cx="13825728" cy="54864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882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202405" y="-202426"/>
            <a:ext cx="19221607" cy="329184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134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1920264" indent="0">
              <a:buNone/>
              <a:defRPr sz="11760"/>
            </a:lvl2pPr>
            <a:lvl3pPr marL="3840528" indent="0">
              <a:buNone/>
              <a:defRPr sz="10080"/>
            </a:lvl3pPr>
            <a:lvl4pPr marL="5760792" indent="0">
              <a:buNone/>
              <a:defRPr sz="8400"/>
            </a:lvl4pPr>
            <a:lvl5pPr marL="7681056" indent="0">
              <a:buNone/>
              <a:defRPr sz="8400"/>
            </a:lvl5pPr>
            <a:lvl6pPr marL="9601320" indent="0">
              <a:buNone/>
              <a:defRPr sz="8400"/>
            </a:lvl6pPr>
            <a:lvl7pPr marL="11521584" indent="0">
              <a:buNone/>
              <a:defRPr sz="8400"/>
            </a:lvl7pPr>
            <a:lvl8pPr marL="13441848" indent="0">
              <a:buNone/>
              <a:defRPr sz="8400"/>
            </a:lvl8pPr>
            <a:lvl9pPr marL="15362112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4453" y="17039615"/>
            <a:ext cx="11953494" cy="1053137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6301">
                <a:solidFill>
                  <a:srgbClr val="FFFFFF"/>
                </a:solidFill>
              </a:defRPr>
            </a:lvl1pPr>
            <a:lvl2pPr marL="1920264" indent="0">
              <a:buNone/>
              <a:defRPr sz="5880"/>
            </a:lvl2pPr>
            <a:lvl3pPr marL="3840528" indent="0">
              <a:buNone/>
              <a:defRPr sz="5040"/>
            </a:lvl3pPr>
            <a:lvl4pPr marL="5760792" indent="0">
              <a:buNone/>
              <a:defRPr sz="4200"/>
            </a:lvl4pPr>
            <a:lvl5pPr marL="7681056" indent="0">
              <a:buNone/>
              <a:defRPr sz="4200"/>
            </a:lvl5pPr>
            <a:lvl6pPr marL="9601320" indent="0">
              <a:buNone/>
              <a:defRPr sz="4200"/>
            </a:lvl6pPr>
            <a:lvl7pPr marL="11521584" indent="0">
              <a:buNone/>
              <a:defRPr sz="4200"/>
            </a:lvl7pPr>
            <a:lvl8pPr marL="13441848" indent="0">
              <a:buNone/>
              <a:defRPr sz="4200"/>
            </a:lvl8pPr>
            <a:lvl9pPr marL="1536211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88339" y="29933799"/>
            <a:ext cx="15976397" cy="1536192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0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745394" y="4630521"/>
            <a:ext cx="24938571" cy="570585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5394" y="12662619"/>
            <a:ext cx="24938571" cy="1488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11561" y="29946318"/>
            <a:ext cx="8674302" cy="155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E824594-277B-46E2-BEFF-FDE5DEE193F4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9407" y="29933799"/>
            <a:ext cx="19137989" cy="1536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608470" y="29846016"/>
            <a:ext cx="1536192" cy="1755648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4621" spc="0" baseline="0">
                <a:solidFill>
                  <a:srgbClr val="FFFFFF"/>
                </a:solidFill>
              </a:defRPr>
            </a:lvl1pPr>
          </a:lstStyle>
          <a:p>
            <a:fld id="{43CCB8C2-806E-45A8-9914-94363BE8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840528" rtl="0" eaLnBrk="1" latinLnBrk="0" hangingPunct="1">
        <a:lnSpc>
          <a:spcPct val="90000"/>
        </a:lnSpc>
        <a:spcBef>
          <a:spcPct val="0"/>
        </a:spcBef>
        <a:buNone/>
        <a:defRPr sz="10920" kern="1200" cap="all" spc="8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960132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7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920264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67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80396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67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840528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67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4800660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67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520759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6240858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6960957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67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681056" indent="-960132" algn="l" defTabSz="3840528" rtl="0" eaLnBrk="1" latinLnBrk="0" hangingPunct="1">
        <a:lnSpc>
          <a:spcPct val="100000"/>
        </a:lnSpc>
        <a:spcBef>
          <a:spcPts val="4200"/>
        </a:spcBef>
        <a:buClr>
          <a:schemeClr val="accent2"/>
        </a:buClr>
        <a:buFont typeface="Arial" panose="020B0604020202020204" pitchFamily="34" charset="0"/>
        <a:buChar char="•"/>
        <a:defRPr sz="67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64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528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92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1056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320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584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848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2112" algn="l" defTabSz="3840528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2720" y="211786"/>
            <a:ext cx="38087393" cy="479797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algn="ctr"/>
            <a:r>
              <a:rPr lang="en-US" sz="7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Author’s Names</a:t>
            </a:r>
          </a:p>
          <a:p>
            <a:pPr algn="ctr"/>
            <a:r>
              <a:rPr lang="en-US" sz="5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Affiliations</a:t>
            </a:r>
            <a:endParaRPr lang="en-US" sz="6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33" y="5126780"/>
            <a:ext cx="38130480" cy="27579833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9" dirty="0"/>
          </a:p>
        </p:txBody>
      </p:sp>
      <p:sp>
        <p:nvSpPr>
          <p:cNvPr id="30" name="Rectangle 29"/>
          <p:cNvSpPr/>
          <p:nvPr/>
        </p:nvSpPr>
        <p:spPr>
          <a:xfrm>
            <a:off x="26188984" y="14976590"/>
            <a:ext cx="11795760" cy="8512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755690">
              <a:defRPr/>
            </a:pPr>
            <a:r>
              <a:rPr lang="en-US" sz="448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Summary/Conclusion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188984" y="23446565"/>
            <a:ext cx="11795760" cy="8512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755690">
              <a:defRPr/>
            </a:pPr>
            <a:r>
              <a:rPr lang="en-US" sz="448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188984" y="15879737"/>
            <a:ext cx="11795760" cy="6863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EE6FD-CF2F-634A-AA1A-72E70B1BA4AE}"/>
              </a:ext>
            </a:extLst>
          </p:cNvPr>
          <p:cNvSpPr txBox="1"/>
          <p:nvPr/>
        </p:nvSpPr>
        <p:spPr>
          <a:xfrm>
            <a:off x="18562320" y="14430415"/>
            <a:ext cx="1280160" cy="180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149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8B6B5-3A2B-B975-175D-EB866D7EFA16}"/>
              </a:ext>
            </a:extLst>
          </p:cNvPr>
          <p:cNvSpPr txBox="1"/>
          <p:nvPr/>
        </p:nvSpPr>
        <p:spPr>
          <a:xfrm>
            <a:off x="26188984" y="24297786"/>
            <a:ext cx="1179576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136F-5B5D-6F3C-28FA-13190C47A18C}"/>
              </a:ext>
            </a:extLst>
          </p:cNvPr>
          <p:cNvSpPr/>
          <p:nvPr/>
        </p:nvSpPr>
        <p:spPr>
          <a:xfrm>
            <a:off x="420056" y="5460329"/>
            <a:ext cx="11795760" cy="8512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755690">
              <a:defRPr/>
            </a:pPr>
            <a:r>
              <a:rPr lang="en-US" sz="448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024C3-56F8-9824-4A15-0C25397B8E90}"/>
              </a:ext>
            </a:extLst>
          </p:cNvPr>
          <p:cNvSpPr txBox="1"/>
          <p:nvPr/>
        </p:nvSpPr>
        <p:spPr>
          <a:xfrm>
            <a:off x="420056" y="6363473"/>
            <a:ext cx="11795760" cy="1301894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C4660-E0B8-18B7-CA53-C856D7D6E48C}"/>
              </a:ext>
            </a:extLst>
          </p:cNvPr>
          <p:cNvSpPr/>
          <p:nvPr/>
        </p:nvSpPr>
        <p:spPr>
          <a:xfrm>
            <a:off x="26188984" y="5460329"/>
            <a:ext cx="11795760" cy="8512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755690">
              <a:defRPr/>
            </a:pPr>
            <a:r>
              <a:rPr lang="en-US" sz="448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D439F-E24D-07B9-A21F-097B261CA661}"/>
              </a:ext>
            </a:extLst>
          </p:cNvPr>
          <p:cNvSpPr txBox="1"/>
          <p:nvPr/>
        </p:nvSpPr>
        <p:spPr>
          <a:xfrm>
            <a:off x="26188984" y="6363474"/>
            <a:ext cx="11795760" cy="80945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B872E-438E-0EC1-B276-7C02FA45364B}"/>
              </a:ext>
            </a:extLst>
          </p:cNvPr>
          <p:cNvSpPr/>
          <p:nvPr/>
        </p:nvSpPr>
        <p:spPr>
          <a:xfrm>
            <a:off x="420056" y="20143441"/>
            <a:ext cx="11795760" cy="8512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755690">
              <a:defRPr/>
            </a:pPr>
            <a:r>
              <a:rPr lang="en-US" sz="448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Hypothesis/Question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BB0F6-74FC-DF3B-741F-2C3AB609D9B2}"/>
              </a:ext>
            </a:extLst>
          </p:cNvPr>
          <p:cNvSpPr txBox="1"/>
          <p:nvPr/>
        </p:nvSpPr>
        <p:spPr>
          <a:xfrm>
            <a:off x="420056" y="21046585"/>
            <a:ext cx="11795760" cy="686341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50C85-5520-7EF6-E4DD-2A1E1FA46642}"/>
              </a:ext>
            </a:extLst>
          </p:cNvPr>
          <p:cNvSpPr/>
          <p:nvPr/>
        </p:nvSpPr>
        <p:spPr>
          <a:xfrm>
            <a:off x="13320933" y="5460329"/>
            <a:ext cx="11795760" cy="8512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1755690">
              <a:defRPr/>
            </a:pPr>
            <a:r>
              <a:rPr lang="en-US" sz="448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E5FE9-BA78-41B3-E8A9-D5FB9C381D6A}"/>
              </a:ext>
            </a:extLst>
          </p:cNvPr>
          <p:cNvSpPr txBox="1"/>
          <p:nvPr/>
        </p:nvSpPr>
        <p:spPr>
          <a:xfrm>
            <a:off x="13296993" y="6341681"/>
            <a:ext cx="11795760" cy="2163669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ED4EE-13A9-E964-C154-965211F1B3B4}"/>
              </a:ext>
            </a:extLst>
          </p:cNvPr>
          <p:cNvSpPr/>
          <p:nvPr/>
        </p:nvSpPr>
        <p:spPr>
          <a:xfrm>
            <a:off x="420056" y="28858705"/>
            <a:ext cx="37564688" cy="8512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1755690">
              <a:defRPr/>
            </a:pPr>
            <a:r>
              <a:rPr lang="en-US" sz="448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BB21D4-E007-2A57-06D2-B8E93F685A52}"/>
              </a:ext>
            </a:extLst>
          </p:cNvPr>
          <p:cNvSpPr txBox="1"/>
          <p:nvPr/>
        </p:nvSpPr>
        <p:spPr>
          <a:xfrm>
            <a:off x="420056" y="29709926"/>
            <a:ext cx="37564688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6F765F9A-0802-B5B9-CFCF-04706652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055" y="153277"/>
            <a:ext cx="6117747" cy="49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633" y="5232400"/>
            <a:ext cx="38130480" cy="27474214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8647" indent="-548647">
              <a:lnSpc>
                <a:spcPct val="107000"/>
              </a:lnSpc>
              <a:spcAft>
                <a:spcPts val="1280"/>
              </a:spcAft>
              <a:buFont typeface="Arial" panose="020B0604020202020204" pitchFamily="34" charset="0"/>
              <a:buChar char="•"/>
              <a:tabLst>
                <a:tab pos="731529" algn="l"/>
              </a:tabLst>
            </a:pPr>
            <a:endParaRPr lang="en-US" sz="4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EE6FD-CF2F-634A-AA1A-72E70B1BA4AE}"/>
              </a:ext>
            </a:extLst>
          </p:cNvPr>
          <p:cNvSpPr txBox="1"/>
          <p:nvPr/>
        </p:nvSpPr>
        <p:spPr>
          <a:xfrm>
            <a:off x="18562320" y="15852815"/>
            <a:ext cx="1280160" cy="180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14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21598-48F9-6342-9170-ABB9D12C6A20}"/>
              </a:ext>
            </a:extLst>
          </p:cNvPr>
          <p:cNvSpPr txBox="1"/>
          <p:nvPr/>
        </p:nvSpPr>
        <p:spPr>
          <a:xfrm>
            <a:off x="18562320" y="15852815"/>
            <a:ext cx="1280160" cy="1808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14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7B641-F722-7AD3-3C09-B8287B4192D3}"/>
              </a:ext>
            </a:extLst>
          </p:cNvPr>
          <p:cNvSpPr txBox="1"/>
          <p:nvPr/>
        </p:nvSpPr>
        <p:spPr>
          <a:xfrm>
            <a:off x="1120233" y="10329604"/>
            <a:ext cx="36149281" cy="1439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7" indent="-548647">
              <a:lnSpc>
                <a:spcPct val="107000"/>
              </a:lnSpc>
              <a:spcAft>
                <a:spcPts val="1280"/>
              </a:spcAft>
              <a:buFont typeface="Arial" panose="020B0604020202020204" pitchFamily="34" charset="0"/>
              <a:buChar char="•"/>
              <a:tabLst>
                <a:tab pos="731529" algn="l"/>
              </a:tabLst>
            </a:pP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do not change the size or font of the template</a:t>
            </a: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but you are allowed to change the color or size of the font and/or the background color.</a:t>
            </a:r>
          </a:p>
          <a:p>
            <a:pPr marL="548647" indent="-548647">
              <a:lnSpc>
                <a:spcPct val="107000"/>
              </a:lnSpc>
              <a:spcAft>
                <a:spcPts val="1280"/>
              </a:spcAft>
              <a:buFont typeface="Arial" panose="020B0604020202020204" pitchFamily="34" charset="0"/>
              <a:buChar char="•"/>
              <a:tabLst>
                <a:tab pos="731529" algn="l"/>
              </a:tabLst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change the section headings or delete them in order to best present your research. For example, you may decide to delete the summary section. </a:t>
            </a:r>
          </a:p>
          <a:p>
            <a:pPr marL="548647" indent="-548647">
              <a:lnSpc>
                <a:spcPct val="107000"/>
              </a:lnSpc>
              <a:spcAft>
                <a:spcPts val="1280"/>
              </a:spcAft>
              <a:buFont typeface="Arial" panose="020B0604020202020204" pitchFamily="34" charset="0"/>
              <a:buChar char="•"/>
              <a:tabLst>
                <a:tab pos="731529" algn="l"/>
              </a:tabLst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change the size of each section box for pictures/graphs, etc. However, all section headings need to be in alignment with each other. For example, you can more the credits section further down on the template and expand the conclusion section.</a:t>
            </a:r>
          </a:p>
          <a:p>
            <a:pPr marL="548647" indent="-548647">
              <a:lnSpc>
                <a:spcPct val="107000"/>
              </a:lnSpc>
              <a:spcAft>
                <a:spcPts val="1280"/>
              </a:spcAft>
              <a:buFont typeface="Arial" panose="020B0604020202020204" pitchFamily="34" charset="0"/>
              <a:buChar char="•"/>
              <a:tabLst>
                <a:tab pos="731529" algn="l"/>
              </a:tabLst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list the person that is presenting the poster as the first author.</a:t>
            </a:r>
          </a:p>
          <a:p>
            <a:pPr marL="548647" indent="-548647">
              <a:lnSpc>
                <a:spcPct val="107000"/>
              </a:lnSpc>
              <a:spcAft>
                <a:spcPts val="1280"/>
              </a:spcAft>
              <a:buFont typeface="Arial" panose="020B0604020202020204" pitchFamily="34" charset="0"/>
              <a:buChar char="•"/>
              <a:tabLst>
                <a:tab pos="731529" algn="l"/>
              </a:tabLst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NOT Resize the template. Template is sized accurately for printing. Please include logos for all involved institutions in the header </a:t>
            </a: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delete the second page before printing. </a:t>
            </a:r>
          </a:p>
          <a:p>
            <a:pPr>
              <a:lnSpc>
                <a:spcPct val="107000"/>
              </a:lnSpc>
              <a:spcAft>
                <a:spcPts val="1280"/>
              </a:spcAft>
              <a:tabLst>
                <a:tab pos="731529" algn="l"/>
              </a:tabLst>
            </a:pPr>
            <a:endParaRPr lang="en-US" sz="40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53"/>
              </a:spcAft>
              <a:tabLst>
                <a:tab pos="487710" algn="l"/>
              </a:tabLst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Important Information!!!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this PowerPoint file, </a:t>
            </a: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fill out an order request form and attach it to the email when submitting your file for printing</a:t>
            </a: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submit this file along with your order request form at least 48 hours prior to the date that you need the poster by.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if you submit your request within 24-48 hours of needing the poster, you run into the risk of not having it completed by the time you need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poster requires its own order form.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1B4402-F280-587D-FDD7-1479351FC8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2720" y="211786"/>
            <a:ext cx="38087393" cy="479797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endParaRPr lang="en-US" sz="6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4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Custom 6">
      <a:dk1>
        <a:srgbClr val="FFFFFF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5795F3"/>
      </a:accent3>
      <a:accent4>
        <a:srgbClr val="7F8FA9"/>
      </a:accent4>
      <a:accent5>
        <a:srgbClr val="5AA2AE"/>
      </a:accent5>
      <a:accent6>
        <a:srgbClr val="9D90A0"/>
      </a:accent6>
      <a:hlink>
        <a:srgbClr val="4A66AC"/>
      </a:hlink>
      <a:folHlink>
        <a:srgbClr val="FFFFF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6">
    <a:dk1>
      <a:srgbClr val="FFFFFF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5795F3"/>
    </a:accent3>
    <a:accent4>
      <a:srgbClr val="7F8FA9"/>
    </a:accent4>
    <a:accent5>
      <a:srgbClr val="5AA2AE"/>
    </a:accent5>
    <a:accent6>
      <a:srgbClr val="9D90A0"/>
    </a:accent6>
    <a:hlink>
      <a:srgbClr val="4A66AC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Custom 6">
    <a:dk1>
      <a:srgbClr val="FFFFFF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5795F3"/>
    </a:accent3>
    <a:accent4>
      <a:srgbClr val="7F8FA9"/>
    </a:accent4>
    <a:accent5>
      <a:srgbClr val="5AA2AE"/>
    </a:accent5>
    <a:accent6>
      <a:srgbClr val="9D90A0"/>
    </a:accent6>
    <a:hlink>
      <a:srgbClr val="4A66AC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269</Words>
  <Application>Microsoft Office PowerPoint</Application>
  <PresentationFormat>Custom</PresentationFormat>
  <Paragraphs>111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Parcel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Uyen</dc:creator>
  <cp:lastModifiedBy>Tran, Uyen</cp:lastModifiedBy>
  <cp:revision>1</cp:revision>
  <dcterms:created xsi:type="dcterms:W3CDTF">2023-05-09T14:13:55Z</dcterms:created>
  <dcterms:modified xsi:type="dcterms:W3CDTF">2023-06-02T15:03:27Z</dcterms:modified>
</cp:coreProperties>
</file>