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5"/>
    <p:sldMasterId id="2147483653" r:id="rId6"/>
    <p:sldMasterId id="2147483654" r:id="rId7"/>
    <p:sldMasterId id="2147483655" r:id="rId8"/>
  </p:sldMasterIdLst>
  <p:notesMasterIdLst>
    <p:notesMasterId r:id="rId9"/>
  </p:notesMasterIdLst>
  <p:sldIdLst>
    <p:sldId id="256" r:id="rId10"/>
  </p:sldIdLst>
  <p:sldSz cy="32918400" cx="43891200"/>
  <p:notesSz cx="6858000" cy="9144000"/>
  <p:embeddedFontLst>
    <p:embeddedFont>
      <p:font typeface="Montserrat"/>
      <p:regular r:id="rId11"/>
      <p:bold r:id="rId12"/>
      <p:italic r:id="rId13"/>
      <p:boldItalic r:id="rId14"/>
    </p:embeddedFont>
    <p:embeddedFont>
      <p:font typeface="Arial Black"/>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98">
          <p15:clr>
            <a:srgbClr val="A4A3A4"/>
          </p15:clr>
        </p15:guide>
        <p15:guide id="2" pos="288">
          <p15:clr>
            <a:srgbClr val="A4A3A4"/>
          </p15:clr>
        </p15:guide>
        <p15:guide id="3" pos="27369">
          <p15:clr>
            <a:srgbClr val="A4A3A4"/>
          </p15:clr>
        </p15:guide>
        <p15:guide id="4" pos="26640">
          <p15:clr>
            <a:srgbClr val="747775"/>
          </p15:clr>
        </p15:guide>
        <p15:guide id="5" orient="horz" pos="3038">
          <p15:clr>
            <a:srgbClr val="747775"/>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429DB2-9A69-4724-805F-39B2F463B98E}">
  <a:tblStyle styleId="{40429DB2-9A69-4724-805F-39B2F463B98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98" orient="horz"/>
        <p:guide pos="288"/>
        <p:guide pos="27369"/>
        <p:guide pos="26640"/>
        <p:guide pos="3038"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1.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15" Type="http://schemas.openxmlformats.org/officeDocument/2006/relationships/font" Target="fonts/ArialBlack-regular.fntdata"/><Relationship Id="rId14"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Quick Guides">
  <p:cSld name="Without Quick Guides">
    <p:spTree>
      <p:nvGrpSpPr>
        <p:cNvPr id="25" name="Shape 25"/>
        <p:cNvGrpSpPr/>
        <p:nvPr/>
      </p:nvGrpSpPr>
      <p:grpSpPr>
        <a:xfrm>
          <a:off x="0" y="0"/>
          <a:ext cx="0" cy="0"/>
          <a:chOff x="0" y="0"/>
          <a:chExt cx="0" cy="0"/>
        </a:xfrm>
      </p:grpSpPr>
      <p:sp>
        <p:nvSpPr>
          <p:cNvPr id="26" name="Google Shape;26;p2"/>
          <p:cNvSpPr txBox="1"/>
          <p:nvPr>
            <p:ph idx="1" type="body"/>
          </p:nvPr>
        </p:nvSpPr>
        <p:spPr>
          <a:xfrm>
            <a:off x="459674" y="550383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7" name="Google Shape;27;p2"/>
          <p:cNvSpPr txBox="1"/>
          <p:nvPr>
            <p:ph idx="2" type="body"/>
          </p:nvPr>
        </p:nvSpPr>
        <p:spPr>
          <a:xfrm>
            <a:off x="477827" y="4674099"/>
            <a:ext cx="10048875"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8" name="Google Shape;28;p2"/>
          <p:cNvSpPr txBox="1"/>
          <p:nvPr>
            <p:ph idx="3" type="body"/>
          </p:nvPr>
        </p:nvSpPr>
        <p:spPr>
          <a:xfrm>
            <a:off x="477825" y="13337863"/>
            <a:ext cx="10038662"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9" name="Google Shape;29;p2"/>
          <p:cNvSpPr txBox="1"/>
          <p:nvPr>
            <p:ph idx="4" type="body"/>
          </p:nvPr>
        </p:nvSpPr>
        <p:spPr>
          <a:xfrm>
            <a:off x="11428410" y="550383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0" name="Google Shape;30;p2"/>
          <p:cNvSpPr txBox="1"/>
          <p:nvPr>
            <p:ph idx="5" type="body"/>
          </p:nvPr>
        </p:nvSpPr>
        <p:spPr>
          <a:xfrm>
            <a:off x="11428411" y="4674099"/>
            <a:ext cx="10048875"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1" name="Google Shape;31;p2"/>
          <p:cNvSpPr txBox="1"/>
          <p:nvPr>
            <p:ph idx="6" type="body"/>
          </p:nvPr>
        </p:nvSpPr>
        <p:spPr>
          <a:xfrm>
            <a:off x="22448845" y="550383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2" name="Google Shape;32;p2"/>
          <p:cNvSpPr txBox="1"/>
          <p:nvPr>
            <p:ph idx="7" type="body"/>
          </p:nvPr>
        </p:nvSpPr>
        <p:spPr>
          <a:xfrm>
            <a:off x="22440906" y="4674099"/>
            <a:ext cx="10058400"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3" name="Google Shape;33;p2"/>
          <p:cNvSpPr txBox="1"/>
          <p:nvPr>
            <p:ph idx="8" type="body"/>
          </p:nvPr>
        </p:nvSpPr>
        <p:spPr>
          <a:xfrm>
            <a:off x="33422043" y="4674099"/>
            <a:ext cx="10047018"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4" name="Google Shape;34;p2"/>
          <p:cNvSpPr txBox="1"/>
          <p:nvPr>
            <p:ph idx="9" type="body"/>
          </p:nvPr>
        </p:nvSpPr>
        <p:spPr>
          <a:xfrm>
            <a:off x="33422043" y="550383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5" name="Google Shape;35;p2"/>
          <p:cNvSpPr txBox="1"/>
          <p:nvPr>
            <p:ph idx="13" type="body"/>
          </p:nvPr>
        </p:nvSpPr>
        <p:spPr>
          <a:xfrm>
            <a:off x="33422043" y="13398088"/>
            <a:ext cx="10047018"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6" name="Google Shape;36;p2"/>
          <p:cNvSpPr txBox="1"/>
          <p:nvPr>
            <p:ph idx="14" type="body"/>
          </p:nvPr>
        </p:nvSpPr>
        <p:spPr>
          <a:xfrm>
            <a:off x="33422043" y="1413675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7" name="Google Shape;37;p2"/>
          <p:cNvSpPr txBox="1"/>
          <p:nvPr>
            <p:ph idx="15" type="body"/>
          </p:nvPr>
        </p:nvSpPr>
        <p:spPr>
          <a:xfrm>
            <a:off x="33422043" y="24804751"/>
            <a:ext cx="10047018"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8" name="Google Shape;38;p2"/>
          <p:cNvSpPr txBox="1"/>
          <p:nvPr>
            <p:ph idx="16" type="body"/>
          </p:nvPr>
        </p:nvSpPr>
        <p:spPr>
          <a:xfrm>
            <a:off x="33422043" y="25558796"/>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9" name="Google Shape;39;p2"/>
          <p:cNvSpPr txBox="1"/>
          <p:nvPr>
            <p:ph idx="17" type="body"/>
          </p:nvPr>
        </p:nvSpPr>
        <p:spPr>
          <a:xfrm>
            <a:off x="459674" y="1407690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0" name="Google Shape;40;p2"/>
          <p:cNvSpPr txBox="1"/>
          <p:nvPr>
            <p:ph idx="18" type="body"/>
          </p:nvPr>
        </p:nvSpPr>
        <p:spPr>
          <a:xfrm>
            <a:off x="5932593" y="3073871"/>
            <a:ext cx="31998968" cy="769441"/>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880"/>
              </a:spcBef>
              <a:spcAft>
                <a:spcPts val="0"/>
              </a:spcAft>
              <a:buClr>
                <a:schemeClr val="lt1"/>
              </a:buClr>
              <a:buSzPts val="4400"/>
              <a:buFont typeface="Arial"/>
              <a:buNone/>
              <a:defRPr b="0" i="0" sz="44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1" name="Google Shape;41;p2"/>
          <p:cNvSpPr txBox="1"/>
          <p:nvPr>
            <p:ph idx="19" type="body"/>
          </p:nvPr>
        </p:nvSpPr>
        <p:spPr>
          <a:xfrm>
            <a:off x="5932593" y="1864506"/>
            <a:ext cx="31998968" cy="1015663"/>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1200"/>
              </a:spcBef>
              <a:spcAft>
                <a:spcPts val="0"/>
              </a:spcAft>
              <a:buClr>
                <a:schemeClr val="lt1"/>
              </a:buClr>
              <a:buSzPts val="6000"/>
              <a:buFont typeface="Arial"/>
              <a:buNone/>
              <a:defRPr b="1" i="0" sz="60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2" name="Google Shape;42;p2"/>
          <p:cNvSpPr txBox="1"/>
          <p:nvPr>
            <p:ph idx="20" type="body"/>
          </p:nvPr>
        </p:nvSpPr>
        <p:spPr>
          <a:xfrm>
            <a:off x="5932593" y="389601"/>
            <a:ext cx="31998968" cy="1446550"/>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1760"/>
              </a:spcBef>
              <a:spcAft>
                <a:spcPts val="0"/>
              </a:spcAft>
              <a:buClr>
                <a:schemeClr val="lt1"/>
              </a:buClr>
              <a:buSzPts val="8800"/>
              <a:buFont typeface="Arial"/>
              <a:buNone/>
              <a:defRPr b="1" i="0" sz="88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4 columns">
  <p:cSld name="Standard 4 columns">
    <p:spTree>
      <p:nvGrpSpPr>
        <p:cNvPr id="61" name="Shape 61"/>
        <p:cNvGrpSpPr/>
        <p:nvPr/>
      </p:nvGrpSpPr>
      <p:grpSpPr>
        <a:xfrm>
          <a:off x="0" y="0"/>
          <a:ext cx="0" cy="0"/>
          <a:chOff x="0" y="0"/>
          <a:chExt cx="0" cy="0"/>
        </a:xfrm>
      </p:grpSpPr>
      <p:sp>
        <p:nvSpPr>
          <p:cNvPr id="62" name="Google Shape;62;p4"/>
          <p:cNvSpPr txBox="1"/>
          <p:nvPr>
            <p:ph idx="1" type="body"/>
          </p:nvPr>
        </p:nvSpPr>
        <p:spPr>
          <a:xfrm>
            <a:off x="459674" y="550383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3" name="Google Shape;63;p4"/>
          <p:cNvSpPr txBox="1"/>
          <p:nvPr>
            <p:ph idx="2" type="body"/>
          </p:nvPr>
        </p:nvSpPr>
        <p:spPr>
          <a:xfrm>
            <a:off x="477827" y="4674099"/>
            <a:ext cx="10048875"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4" name="Google Shape;64;p4"/>
          <p:cNvSpPr txBox="1"/>
          <p:nvPr>
            <p:ph idx="3" type="body"/>
          </p:nvPr>
        </p:nvSpPr>
        <p:spPr>
          <a:xfrm>
            <a:off x="477825" y="13337863"/>
            <a:ext cx="10038662"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5" name="Google Shape;65;p4"/>
          <p:cNvSpPr txBox="1"/>
          <p:nvPr>
            <p:ph idx="4" type="body"/>
          </p:nvPr>
        </p:nvSpPr>
        <p:spPr>
          <a:xfrm>
            <a:off x="11428410" y="550383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6" name="Google Shape;66;p4"/>
          <p:cNvSpPr txBox="1"/>
          <p:nvPr>
            <p:ph idx="5" type="body"/>
          </p:nvPr>
        </p:nvSpPr>
        <p:spPr>
          <a:xfrm>
            <a:off x="11428411" y="4674099"/>
            <a:ext cx="10048875"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7" name="Google Shape;67;p4"/>
          <p:cNvSpPr txBox="1"/>
          <p:nvPr>
            <p:ph idx="6" type="body"/>
          </p:nvPr>
        </p:nvSpPr>
        <p:spPr>
          <a:xfrm>
            <a:off x="22448845" y="550383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8" name="Google Shape;68;p4"/>
          <p:cNvSpPr txBox="1"/>
          <p:nvPr>
            <p:ph idx="7" type="body"/>
          </p:nvPr>
        </p:nvSpPr>
        <p:spPr>
          <a:xfrm>
            <a:off x="22440906" y="4674099"/>
            <a:ext cx="10058400"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9" name="Google Shape;69;p4"/>
          <p:cNvSpPr txBox="1"/>
          <p:nvPr>
            <p:ph idx="8" type="body"/>
          </p:nvPr>
        </p:nvSpPr>
        <p:spPr>
          <a:xfrm>
            <a:off x="33422043" y="4674099"/>
            <a:ext cx="10047018"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0" name="Google Shape;70;p4"/>
          <p:cNvSpPr txBox="1"/>
          <p:nvPr>
            <p:ph idx="9" type="body"/>
          </p:nvPr>
        </p:nvSpPr>
        <p:spPr>
          <a:xfrm>
            <a:off x="33422043" y="550383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1" name="Google Shape;71;p4"/>
          <p:cNvSpPr txBox="1"/>
          <p:nvPr>
            <p:ph idx="13" type="body"/>
          </p:nvPr>
        </p:nvSpPr>
        <p:spPr>
          <a:xfrm>
            <a:off x="33422043" y="13398088"/>
            <a:ext cx="10047018"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2" name="Google Shape;72;p4"/>
          <p:cNvSpPr txBox="1"/>
          <p:nvPr>
            <p:ph idx="14" type="body"/>
          </p:nvPr>
        </p:nvSpPr>
        <p:spPr>
          <a:xfrm>
            <a:off x="33422043" y="1413675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3" name="Google Shape;73;p4"/>
          <p:cNvSpPr txBox="1"/>
          <p:nvPr>
            <p:ph idx="15" type="body"/>
          </p:nvPr>
        </p:nvSpPr>
        <p:spPr>
          <a:xfrm>
            <a:off x="33422043" y="24804751"/>
            <a:ext cx="10047018"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4" name="Google Shape;74;p4"/>
          <p:cNvSpPr txBox="1"/>
          <p:nvPr>
            <p:ph idx="16" type="body"/>
          </p:nvPr>
        </p:nvSpPr>
        <p:spPr>
          <a:xfrm>
            <a:off x="33422043" y="25558796"/>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5" name="Google Shape;75;p4"/>
          <p:cNvSpPr txBox="1"/>
          <p:nvPr>
            <p:ph idx="17" type="body"/>
          </p:nvPr>
        </p:nvSpPr>
        <p:spPr>
          <a:xfrm>
            <a:off x="459674" y="1407690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6" name="Google Shape;76;p4"/>
          <p:cNvSpPr txBox="1"/>
          <p:nvPr>
            <p:ph idx="18" type="body"/>
          </p:nvPr>
        </p:nvSpPr>
        <p:spPr>
          <a:xfrm>
            <a:off x="5932593" y="3073871"/>
            <a:ext cx="31998968" cy="769441"/>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880"/>
              </a:spcBef>
              <a:spcAft>
                <a:spcPts val="0"/>
              </a:spcAft>
              <a:buClr>
                <a:schemeClr val="lt1"/>
              </a:buClr>
              <a:buSzPts val="4400"/>
              <a:buFont typeface="Arial"/>
              <a:buNone/>
              <a:defRPr b="0" i="0" sz="44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7" name="Google Shape;77;p4"/>
          <p:cNvSpPr txBox="1"/>
          <p:nvPr>
            <p:ph idx="19" type="body"/>
          </p:nvPr>
        </p:nvSpPr>
        <p:spPr>
          <a:xfrm>
            <a:off x="5932593" y="1864506"/>
            <a:ext cx="31998968" cy="1015663"/>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1200"/>
              </a:spcBef>
              <a:spcAft>
                <a:spcPts val="0"/>
              </a:spcAft>
              <a:buClr>
                <a:schemeClr val="lt1"/>
              </a:buClr>
              <a:buSzPts val="6000"/>
              <a:buFont typeface="Arial"/>
              <a:buNone/>
              <a:defRPr b="1" i="0" sz="60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8" name="Google Shape;78;p4"/>
          <p:cNvSpPr txBox="1"/>
          <p:nvPr>
            <p:ph idx="20" type="body"/>
          </p:nvPr>
        </p:nvSpPr>
        <p:spPr>
          <a:xfrm>
            <a:off x="5932593" y="389601"/>
            <a:ext cx="31998968" cy="1446550"/>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1760"/>
              </a:spcBef>
              <a:spcAft>
                <a:spcPts val="0"/>
              </a:spcAft>
              <a:buClr>
                <a:schemeClr val="lt1"/>
              </a:buClr>
              <a:buSzPts val="8800"/>
              <a:buFont typeface="Arial"/>
              <a:buNone/>
              <a:defRPr b="1" i="0" sz="88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3 columns">
  <p:cSld name="Standard 3 columns">
    <p:spTree>
      <p:nvGrpSpPr>
        <p:cNvPr id="97" name="Shape 97"/>
        <p:cNvGrpSpPr/>
        <p:nvPr/>
      </p:nvGrpSpPr>
      <p:grpSpPr>
        <a:xfrm>
          <a:off x="0" y="0"/>
          <a:ext cx="0" cy="0"/>
          <a:chOff x="0" y="0"/>
          <a:chExt cx="0" cy="0"/>
        </a:xfrm>
      </p:grpSpPr>
      <p:sp>
        <p:nvSpPr>
          <p:cNvPr id="98" name="Google Shape;98;p6"/>
          <p:cNvSpPr txBox="1"/>
          <p:nvPr>
            <p:ph idx="1" type="body"/>
          </p:nvPr>
        </p:nvSpPr>
        <p:spPr>
          <a:xfrm>
            <a:off x="904186" y="5717837"/>
            <a:ext cx="13591277"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99" name="Google Shape;99;p6"/>
          <p:cNvSpPr txBox="1"/>
          <p:nvPr>
            <p:ph idx="2" type="body"/>
          </p:nvPr>
        </p:nvSpPr>
        <p:spPr>
          <a:xfrm>
            <a:off x="922338" y="4854479"/>
            <a:ext cx="13573126"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0" name="Google Shape;100;p6"/>
          <p:cNvSpPr txBox="1"/>
          <p:nvPr>
            <p:ph idx="3" type="body"/>
          </p:nvPr>
        </p:nvSpPr>
        <p:spPr>
          <a:xfrm>
            <a:off x="922338" y="17662962"/>
            <a:ext cx="13592864"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1" name="Google Shape;101;p6"/>
          <p:cNvSpPr txBox="1"/>
          <p:nvPr>
            <p:ph idx="4" type="body"/>
          </p:nvPr>
        </p:nvSpPr>
        <p:spPr>
          <a:xfrm>
            <a:off x="942080" y="16831713"/>
            <a:ext cx="13573125"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2" name="Google Shape;102;p6"/>
          <p:cNvSpPr txBox="1"/>
          <p:nvPr>
            <p:ph idx="5" type="body"/>
          </p:nvPr>
        </p:nvSpPr>
        <p:spPr>
          <a:xfrm>
            <a:off x="15154276" y="21017567"/>
            <a:ext cx="13571534"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3" name="Google Shape;103;p6"/>
          <p:cNvSpPr txBox="1"/>
          <p:nvPr>
            <p:ph idx="6" type="body"/>
          </p:nvPr>
        </p:nvSpPr>
        <p:spPr>
          <a:xfrm>
            <a:off x="15154276" y="20162147"/>
            <a:ext cx="13571534"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4" name="Google Shape;104;p6"/>
          <p:cNvSpPr txBox="1"/>
          <p:nvPr>
            <p:ph idx="7" type="body"/>
          </p:nvPr>
        </p:nvSpPr>
        <p:spPr>
          <a:xfrm>
            <a:off x="15162215" y="5717837"/>
            <a:ext cx="13571534"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5" name="Google Shape;105;p6"/>
          <p:cNvSpPr txBox="1"/>
          <p:nvPr>
            <p:ph idx="8" type="body"/>
          </p:nvPr>
        </p:nvSpPr>
        <p:spPr>
          <a:xfrm>
            <a:off x="15154277" y="4854479"/>
            <a:ext cx="13579475"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6" name="Google Shape;106;p6"/>
          <p:cNvSpPr txBox="1"/>
          <p:nvPr>
            <p:ph idx="9" type="body"/>
          </p:nvPr>
        </p:nvSpPr>
        <p:spPr>
          <a:xfrm>
            <a:off x="29395741" y="4854479"/>
            <a:ext cx="13576029"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7" name="Google Shape;107;p6"/>
          <p:cNvSpPr txBox="1"/>
          <p:nvPr>
            <p:ph idx="13" type="body"/>
          </p:nvPr>
        </p:nvSpPr>
        <p:spPr>
          <a:xfrm>
            <a:off x="29395741" y="5717837"/>
            <a:ext cx="13576029"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8" name="Google Shape;108;p6"/>
          <p:cNvSpPr txBox="1"/>
          <p:nvPr>
            <p:ph idx="14" type="body"/>
          </p:nvPr>
        </p:nvSpPr>
        <p:spPr>
          <a:xfrm>
            <a:off x="29395741" y="16799606"/>
            <a:ext cx="13576029"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9" name="Google Shape;109;p6"/>
          <p:cNvSpPr txBox="1"/>
          <p:nvPr>
            <p:ph idx="15" type="body"/>
          </p:nvPr>
        </p:nvSpPr>
        <p:spPr>
          <a:xfrm>
            <a:off x="29390710" y="17579834"/>
            <a:ext cx="13581061"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0" name="Google Shape;110;p6"/>
          <p:cNvSpPr txBox="1"/>
          <p:nvPr>
            <p:ph idx="16" type="body"/>
          </p:nvPr>
        </p:nvSpPr>
        <p:spPr>
          <a:xfrm>
            <a:off x="29395741" y="25268141"/>
            <a:ext cx="13576029"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1" name="Google Shape;111;p6"/>
          <p:cNvSpPr txBox="1"/>
          <p:nvPr>
            <p:ph idx="17" type="body"/>
          </p:nvPr>
        </p:nvSpPr>
        <p:spPr>
          <a:xfrm>
            <a:off x="29395742" y="26048371"/>
            <a:ext cx="13581061"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2" name="Google Shape;112;p6"/>
          <p:cNvSpPr txBox="1"/>
          <p:nvPr>
            <p:ph idx="18" type="body"/>
          </p:nvPr>
        </p:nvSpPr>
        <p:spPr>
          <a:xfrm>
            <a:off x="5932593" y="3073871"/>
            <a:ext cx="31998968" cy="769441"/>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880"/>
              </a:spcBef>
              <a:spcAft>
                <a:spcPts val="0"/>
              </a:spcAft>
              <a:buClr>
                <a:schemeClr val="lt1"/>
              </a:buClr>
              <a:buSzPts val="4400"/>
              <a:buFont typeface="Arial"/>
              <a:buNone/>
              <a:defRPr b="0" i="0" sz="44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3" name="Google Shape;113;p6"/>
          <p:cNvSpPr txBox="1"/>
          <p:nvPr>
            <p:ph idx="19" type="body"/>
          </p:nvPr>
        </p:nvSpPr>
        <p:spPr>
          <a:xfrm>
            <a:off x="5932593" y="1864506"/>
            <a:ext cx="31998968" cy="1015663"/>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1200"/>
              </a:spcBef>
              <a:spcAft>
                <a:spcPts val="0"/>
              </a:spcAft>
              <a:buClr>
                <a:schemeClr val="lt1"/>
              </a:buClr>
              <a:buSzPts val="6000"/>
              <a:buFont typeface="Arial"/>
              <a:buNone/>
              <a:defRPr b="1" i="0" sz="60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4" name="Google Shape;114;p6"/>
          <p:cNvSpPr txBox="1"/>
          <p:nvPr>
            <p:ph idx="20" type="body"/>
          </p:nvPr>
        </p:nvSpPr>
        <p:spPr>
          <a:xfrm>
            <a:off x="5932593" y="389601"/>
            <a:ext cx="31998968" cy="1446550"/>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1760"/>
              </a:spcBef>
              <a:spcAft>
                <a:spcPts val="0"/>
              </a:spcAft>
              <a:buClr>
                <a:schemeClr val="lt1"/>
              </a:buClr>
              <a:buSzPts val="8800"/>
              <a:buFont typeface="Arial"/>
              <a:buNone/>
              <a:defRPr b="1" i="0" sz="88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ifold - Wide Center">
  <p:cSld name="Trifold - Wide Center">
    <p:spTree>
      <p:nvGrpSpPr>
        <p:cNvPr id="132" name="Shape 132"/>
        <p:cNvGrpSpPr/>
        <p:nvPr/>
      </p:nvGrpSpPr>
      <p:grpSpPr>
        <a:xfrm>
          <a:off x="0" y="0"/>
          <a:ext cx="0" cy="0"/>
          <a:chOff x="0" y="0"/>
          <a:chExt cx="0" cy="0"/>
        </a:xfrm>
      </p:grpSpPr>
      <p:sp>
        <p:nvSpPr>
          <p:cNvPr id="133" name="Google Shape;133;p8"/>
          <p:cNvSpPr txBox="1"/>
          <p:nvPr>
            <p:ph idx="1" type="body"/>
          </p:nvPr>
        </p:nvSpPr>
        <p:spPr>
          <a:xfrm>
            <a:off x="465276" y="5627417"/>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4" name="Google Shape;134;p8"/>
          <p:cNvSpPr txBox="1"/>
          <p:nvPr>
            <p:ph idx="2" type="body"/>
          </p:nvPr>
        </p:nvSpPr>
        <p:spPr>
          <a:xfrm>
            <a:off x="483429" y="4764059"/>
            <a:ext cx="10048875"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5" name="Google Shape;135;p8"/>
          <p:cNvSpPr txBox="1"/>
          <p:nvPr>
            <p:ph idx="3" type="body"/>
          </p:nvPr>
        </p:nvSpPr>
        <p:spPr>
          <a:xfrm>
            <a:off x="463686" y="14458954"/>
            <a:ext cx="1005840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6" name="Google Shape;136;p8"/>
          <p:cNvSpPr txBox="1"/>
          <p:nvPr>
            <p:ph idx="4" type="body"/>
          </p:nvPr>
        </p:nvSpPr>
        <p:spPr>
          <a:xfrm>
            <a:off x="483427" y="13627705"/>
            <a:ext cx="10050462"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7" name="Google Shape;137;p8"/>
          <p:cNvSpPr txBox="1"/>
          <p:nvPr>
            <p:ph idx="5" type="body"/>
          </p:nvPr>
        </p:nvSpPr>
        <p:spPr>
          <a:xfrm>
            <a:off x="11587163" y="5574635"/>
            <a:ext cx="2072004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8" name="Google Shape;138;p8"/>
          <p:cNvSpPr txBox="1"/>
          <p:nvPr>
            <p:ph idx="6" type="body"/>
          </p:nvPr>
        </p:nvSpPr>
        <p:spPr>
          <a:xfrm>
            <a:off x="11587164" y="4719215"/>
            <a:ext cx="20720050"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39" name="Google Shape;139;p8"/>
          <p:cNvSpPr txBox="1"/>
          <p:nvPr>
            <p:ph idx="7" type="body"/>
          </p:nvPr>
        </p:nvSpPr>
        <p:spPr>
          <a:xfrm>
            <a:off x="11587164" y="21266886"/>
            <a:ext cx="20720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40" name="Google Shape;140;p8"/>
          <p:cNvSpPr txBox="1"/>
          <p:nvPr>
            <p:ph idx="8" type="body"/>
          </p:nvPr>
        </p:nvSpPr>
        <p:spPr>
          <a:xfrm>
            <a:off x="11587162" y="20445094"/>
            <a:ext cx="20720050"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41" name="Google Shape;141;p8"/>
          <p:cNvSpPr txBox="1"/>
          <p:nvPr>
            <p:ph idx="9" type="body"/>
          </p:nvPr>
        </p:nvSpPr>
        <p:spPr>
          <a:xfrm>
            <a:off x="33355721" y="4719215"/>
            <a:ext cx="10047018"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42" name="Google Shape;142;p8"/>
          <p:cNvSpPr txBox="1"/>
          <p:nvPr>
            <p:ph idx="13" type="body"/>
          </p:nvPr>
        </p:nvSpPr>
        <p:spPr>
          <a:xfrm>
            <a:off x="33355721" y="5582573"/>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43" name="Google Shape;143;p8"/>
          <p:cNvSpPr txBox="1"/>
          <p:nvPr>
            <p:ph idx="14" type="body"/>
          </p:nvPr>
        </p:nvSpPr>
        <p:spPr>
          <a:xfrm>
            <a:off x="33355721" y="13643086"/>
            <a:ext cx="10047018"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44" name="Google Shape;144;p8"/>
          <p:cNvSpPr txBox="1"/>
          <p:nvPr>
            <p:ph idx="15" type="body"/>
          </p:nvPr>
        </p:nvSpPr>
        <p:spPr>
          <a:xfrm>
            <a:off x="33355721" y="14381750"/>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45" name="Google Shape;145;p8"/>
          <p:cNvSpPr txBox="1"/>
          <p:nvPr>
            <p:ph idx="16" type="body"/>
          </p:nvPr>
        </p:nvSpPr>
        <p:spPr>
          <a:xfrm>
            <a:off x="33355721" y="25040224"/>
            <a:ext cx="10047018" cy="754045"/>
          </a:xfrm>
          <a:prstGeom prst="rect">
            <a:avLst/>
          </a:prstGeom>
          <a:noFill/>
          <a:ln>
            <a:noFill/>
          </a:ln>
        </p:spPr>
        <p:txBody>
          <a:bodyPr anchorCtr="0" anchor="t" bIns="91425" lIns="91425" spcFirstLastPara="1" rIns="91425" wrap="square" tIns="91425">
            <a:spAutoFit/>
          </a:bodyPr>
          <a:lstStyle>
            <a:lvl1pPr indent="-228600" lvl="0" marL="457200" marR="0" rtl="0" algn="ctr">
              <a:spcBef>
                <a:spcPts val="740"/>
              </a:spcBef>
              <a:spcAft>
                <a:spcPts val="0"/>
              </a:spcAft>
              <a:buClr>
                <a:schemeClr val="dk1"/>
              </a:buClr>
              <a:buSzPts val="3700"/>
              <a:buFont typeface="Arial"/>
              <a:buNone/>
              <a:defRPr b="1" i="0" sz="3700" u="sng" cap="none" strike="noStrike">
                <a:solidFill>
                  <a:schemeClr val="dk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46" name="Google Shape;146;p8"/>
          <p:cNvSpPr txBox="1"/>
          <p:nvPr>
            <p:ph idx="17" type="body"/>
          </p:nvPr>
        </p:nvSpPr>
        <p:spPr>
          <a:xfrm>
            <a:off x="33355721" y="2580712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47" name="Google Shape;147;p8"/>
          <p:cNvSpPr txBox="1"/>
          <p:nvPr>
            <p:ph idx="18" type="body"/>
          </p:nvPr>
        </p:nvSpPr>
        <p:spPr>
          <a:xfrm>
            <a:off x="10972800" y="2998183"/>
            <a:ext cx="21945602" cy="769441"/>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880"/>
              </a:spcBef>
              <a:spcAft>
                <a:spcPts val="0"/>
              </a:spcAft>
              <a:buClr>
                <a:schemeClr val="lt1"/>
              </a:buClr>
              <a:buSzPts val="4400"/>
              <a:buFont typeface="Arial"/>
              <a:buNone/>
              <a:defRPr b="0" i="0" sz="44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48" name="Google Shape;148;p8"/>
          <p:cNvSpPr txBox="1"/>
          <p:nvPr>
            <p:ph idx="19" type="body"/>
          </p:nvPr>
        </p:nvSpPr>
        <p:spPr>
          <a:xfrm>
            <a:off x="10972799" y="1864506"/>
            <a:ext cx="21907501" cy="1015663"/>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1200"/>
              </a:spcBef>
              <a:spcAft>
                <a:spcPts val="0"/>
              </a:spcAft>
              <a:buClr>
                <a:schemeClr val="lt1"/>
              </a:buClr>
              <a:buSzPts val="6000"/>
              <a:buFont typeface="Arial"/>
              <a:buNone/>
              <a:defRPr b="1" i="0" sz="60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49" name="Google Shape;149;p8"/>
          <p:cNvSpPr txBox="1"/>
          <p:nvPr>
            <p:ph idx="20" type="body"/>
          </p:nvPr>
        </p:nvSpPr>
        <p:spPr>
          <a:xfrm>
            <a:off x="10972799" y="389601"/>
            <a:ext cx="21907501" cy="1446550"/>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1760"/>
              </a:spcBef>
              <a:spcAft>
                <a:spcPts val="0"/>
              </a:spcAft>
              <a:buClr>
                <a:schemeClr val="lt1"/>
              </a:buClr>
              <a:buSzPts val="8800"/>
              <a:buFont typeface="Arial"/>
              <a:buNone/>
              <a:defRPr b="1" i="0" sz="88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3.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446073" y="4639113"/>
            <a:ext cx="10058400" cy="26490913"/>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1" name="Google Shape;11;p1"/>
          <p:cNvSpPr/>
          <p:nvPr/>
        </p:nvSpPr>
        <p:spPr>
          <a:xfrm>
            <a:off x="11428937" y="4639110"/>
            <a:ext cx="10058400" cy="26490913"/>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2" name="Google Shape;12;p1"/>
          <p:cNvSpPr/>
          <p:nvPr/>
        </p:nvSpPr>
        <p:spPr>
          <a:xfrm>
            <a:off x="22411801" y="4639111"/>
            <a:ext cx="10058400" cy="26490913"/>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3" name="Google Shape;13;p1"/>
          <p:cNvSpPr/>
          <p:nvPr/>
        </p:nvSpPr>
        <p:spPr>
          <a:xfrm>
            <a:off x="33394664" y="4639112"/>
            <a:ext cx="10058400" cy="26490913"/>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14" name="Google Shape;14;p1"/>
          <p:cNvGrpSpPr/>
          <p:nvPr/>
        </p:nvGrpSpPr>
        <p:grpSpPr>
          <a:xfrm rot="10800000">
            <a:off x="-36600" y="31404884"/>
            <a:ext cx="43927800" cy="1502229"/>
            <a:chOff x="-14192" y="1382"/>
            <a:chExt cx="27451941" cy="4572641"/>
          </a:xfrm>
        </p:grpSpPr>
        <p:sp>
          <p:nvSpPr>
            <p:cNvPr id="15" name="Google Shape;15;p1"/>
            <p:cNvSpPr/>
            <p:nvPr/>
          </p:nvSpPr>
          <p:spPr>
            <a:xfrm>
              <a:off x="4001" y="707796"/>
              <a:ext cx="27429212" cy="3866227"/>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6" name="Google Shape;16;p1"/>
            <p:cNvSpPr/>
            <p:nvPr/>
          </p:nvSpPr>
          <p:spPr>
            <a:xfrm>
              <a:off x="-4323" y="5744"/>
              <a:ext cx="27440229"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7" name="Google Shape;17;p1"/>
            <p:cNvSpPr/>
            <p:nvPr/>
          </p:nvSpPr>
          <p:spPr>
            <a:xfrm>
              <a:off x="-14192" y="1382"/>
              <a:ext cx="27451941" cy="4570666"/>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accent1"/>
                </a:solidFill>
                <a:latin typeface="Calibri"/>
                <a:ea typeface="Calibri"/>
                <a:cs typeface="Calibri"/>
                <a:sym typeface="Calibri"/>
              </a:endParaRPr>
            </a:p>
          </p:txBody>
        </p:sp>
      </p:grpSp>
      <p:sp>
        <p:nvSpPr>
          <p:cNvPr id="18" name="Google Shape;18;p1"/>
          <p:cNvSpPr txBox="1"/>
          <p:nvPr/>
        </p:nvSpPr>
        <p:spPr>
          <a:xfrm>
            <a:off x="1003118" y="32156325"/>
            <a:ext cx="3786383" cy="329308"/>
          </a:xfrm>
          <a:prstGeom prst="rect">
            <a:avLst/>
          </a:prstGeom>
          <a:noFill/>
          <a:ln>
            <a:noFill/>
          </a:ln>
        </p:spPr>
        <p:txBody>
          <a:bodyPr anchorCtr="0" anchor="t" bIns="39125" lIns="78275" spcFirstLastPara="1" rIns="78275" wrap="square" tIns="39125">
            <a:spAutoFit/>
          </a:bodyPr>
          <a:lstStyle/>
          <a:p>
            <a:pPr indent="0" lvl="0" marL="0" marR="0" rtl="0" algn="l">
              <a:lnSpc>
                <a:spcPct val="65000"/>
              </a:lnSpc>
              <a:spcBef>
                <a:spcPts val="0"/>
              </a:spcBef>
              <a:spcAft>
                <a:spcPts val="0"/>
              </a:spcAft>
              <a:buNone/>
            </a:pPr>
            <a:r>
              <a:rPr b="1" i="0" lang="en-US" sz="6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525"/>
              </a:spcBef>
              <a:spcAft>
                <a:spcPts val="0"/>
              </a:spcAft>
              <a:buNone/>
            </a:pPr>
            <a:r>
              <a:rPr b="1" i="0" lang="en-US" sz="1050" u="none" cap="none" strike="noStrike">
                <a:solidFill>
                  <a:srgbClr val="BFBFBF"/>
                </a:solidFill>
                <a:latin typeface="Arial"/>
                <a:ea typeface="Arial"/>
                <a:cs typeface="Arial"/>
                <a:sym typeface="Arial"/>
              </a:rPr>
              <a:t>www.PosterPresentations.com</a:t>
            </a:r>
            <a:endParaRPr/>
          </a:p>
        </p:txBody>
      </p:sp>
      <p:grpSp>
        <p:nvGrpSpPr>
          <p:cNvPr id="19" name="Google Shape;19;p1"/>
          <p:cNvGrpSpPr/>
          <p:nvPr/>
        </p:nvGrpSpPr>
        <p:grpSpPr>
          <a:xfrm>
            <a:off x="-43304" y="11286"/>
            <a:ext cx="43905392" cy="4120075"/>
            <a:chOff x="-43304" y="11286"/>
            <a:chExt cx="43905392" cy="4120075"/>
          </a:xfrm>
        </p:grpSpPr>
        <p:sp>
          <p:nvSpPr>
            <p:cNvPr id="20" name="Google Shape;20;p1"/>
            <p:cNvSpPr/>
            <p:nvPr/>
          </p:nvSpPr>
          <p:spPr>
            <a:xfrm>
              <a:off x="-1" y="1106328"/>
              <a:ext cx="43854834" cy="3025033"/>
            </a:xfrm>
            <a:prstGeom prst="rect">
              <a:avLst/>
            </a:prstGeom>
            <a:gradFill>
              <a:gsLst>
                <a:gs pos="0">
                  <a:schemeClr val="accent6"/>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21" name="Google Shape;21;p1"/>
            <p:cNvGrpSpPr/>
            <p:nvPr/>
          </p:nvGrpSpPr>
          <p:grpSpPr>
            <a:xfrm>
              <a:off x="-43304" y="11286"/>
              <a:ext cx="43905392" cy="4036528"/>
              <a:chOff x="-14192" y="1382"/>
              <a:chExt cx="27451941" cy="4572641"/>
            </a:xfrm>
          </p:grpSpPr>
          <p:sp>
            <p:nvSpPr>
              <p:cNvPr id="22" name="Google Shape;22;p1"/>
              <p:cNvSpPr/>
              <p:nvPr/>
            </p:nvSpPr>
            <p:spPr>
              <a:xfrm>
                <a:off x="4001" y="707797"/>
                <a:ext cx="27429212" cy="3866226"/>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23" name="Google Shape;23;p1"/>
              <p:cNvSpPr/>
              <p:nvPr/>
            </p:nvSpPr>
            <p:spPr>
              <a:xfrm>
                <a:off x="-4323" y="5744"/>
                <a:ext cx="27440229"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24" name="Google Shape;24;p1"/>
              <p:cNvSpPr/>
              <p:nvPr/>
            </p:nvSpPr>
            <p:spPr>
              <a:xfrm>
                <a:off x="-14192" y="1382"/>
                <a:ext cx="27451941" cy="4570665"/>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accent1"/>
                  </a:solidFill>
                  <a:latin typeface="Calibri"/>
                  <a:ea typeface="Calibri"/>
                  <a:cs typeface="Calibri"/>
                  <a:sym typeface="Calibri"/>
                </a:endParaRPr>
              </a:p>
            </p:txBody>
          </p:sp>
        </p:grpSp>
      </p:gr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p3"/>
          <p:cNvSpPr/>
          <p:nvPr/>
        </p:nvSpPr>
        <p:spPr>
          <a:xfrm>
            <a:off x="446073" y="4639113"/>
            <a:ext cx="10058400" cy="26490913"/>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45" name="Google Shape;45;p3"/>
          <p:cNvSpPr/>
          <p:nvPr/>
        </p:nvSpPr>
        <p:spPr>
          <a:xfrm>
            <a:off x="11428937" y="4639110"/>
            <a:ext cx="10058400" cy="26490913"/>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46" name="Google Shape;46;p3"/>
          <p:cNvSpPr/>
          <p:nvPr/>
        </p:nvSpPr>
        <p:spPr>
          <a:xfrm>
            <a:off x="22411801" y="4639111"/>
            <a:ext cx="10058400" cy="26490913"/>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47" name="Google Shape;47;p3"/>
          <p:cNvSpPr/>
          <p:nvPr/>
        </p:nvSpPr>
        <p:spPr>
          <a:xfrm>
            <a:off x="33394664" y="4639112"/>
            <a:ext cx="10058400" cy="26490913"/>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48" name="Google Shape;48;p3"/>
          <p:cNvGrpSpPr/>
          <p:nvPr/>
        </p:nvGrpSpPr>
        <p:grpSpPr>
          <a:xfrm rot="10800000">
            <a:off x="-36600" y="31404884"/>
            <a:ext cx="43927800" cy="1502229"/>
            <a:chOff x="-14192" y="1382"/>
            <a:chExt cx="27451941" cy="4572641"/>
          </a:xfrm>
        </p:grpSpPr>
        <p:sp>
          <p:nvSpPr>
            <p:cNvPr id="49" name="Google Shape;49;p3"/>
            <p:cNvSpPr/>
            <p:nvPr/>
          </p:nvSpPr>
          <p:spPr>
            <a:xfrm>
              <a:off x="4001" y="707796"/>
              <a:ext cx="27429212" cy="3866227"/>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50" name="Google Shape;50;p3"/>
            <p:cNvSpPr/>
            <p:nvPr/>
          </p:nvSpPr>
          <p:spPr>
            <a:xfrm>
              <a:off x="-4323" y="5744"/>
              <a:ext cx="27440229"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51" name="Google Shape;51;p3"/>
            <p:cNvSpPr/>
            <p:nvPr/>
          </p:nvSpPr>
          <p:spPr>
            <a:xfrm>
              <a:off x="-14192" y="1382"/>
              <a:ext cx="27451941" cy="4570666"/>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accent1"/>
                </a:solidFill>
                <a:latin typeface="Calibri"/>
                <a:ea typeface="Calibri"/>
                <a:cs typeface="Calibri"/>
                <a:sym typeface="Calibri"/>
              </a:endParaRPr>
            </a:p>
          </p:txBody>
        </p:sp>
      </p:grpSp>
      <p:sp>
        <p:nvSpPr>
          <p:cNvPr id="52" name="Google Shape;52;p3"/>
          <p:cNvSpPr txBox="1"/>
          <p:nvPr/>
        </p:nvSpPr>
        <p:spPr>
          <a:xfrm>
            <a:off x="1003118" y="32156325"/>
            <a:ext cx="3786383" cy="329308"/>
          </a:xfrm>
          <a:prstGeom prst="rect">
            <a:avLst/>
          </a:prstGeom>
          <a:noFill/>
          <a:ln>
            <a:noFill/>
          </a:ln>
        </p:spPr>
        <p:txBody>
          <a:bodyPr anchorCtr="0" anchor="t" bIns="39125" lIns="78275" spcFirstLastPara="1" rIns="78275" wrap="square" tIns="39125">
            <a:spAutoFit/>
          </a:bodyPr>
          <a:lstStyle/>
          <a:p>
            <a:pPr indent="0" lvl="0" marL="0" marR="0" rtl="0" algn="l">
              <a:lnSpc>
                <a:spcPct val="65000"/>
              </a:lnSpc>
              <a:spcBef>
                <a:spcPts val="0"/>
              </a:spcBef>
              <a:spcAft>
                <a:spcPts val="0"/>
              </a:spcAft>
              <a:buNone/>
            </a:pPr>
            <a:r>
              <a:rPr b="1" i="0" lang="en-US" sz="6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525"/>
              </a:spcBef>
              <a:spcAft>
                <a:spcPts val="0"/>
              </a:spcAft>
              <a:buNone/>
            </a:pPr>
            <a:r>
              <a:rPr b="1" i="0" lang="en-US" sz="1050" u="none" cap="none" strike="noStrike">
                <a:solidFill>
                  <a:srgbClr val="BFBFBF"/>
                </a:solidFill>
                <a:latin typeface="Arial"/>
                <a:ea typeface="Arial"/>
                <a:cs typeface="Arial"/>
                <a:sym typeface="Arial"/>
              </a:rPr>
              <a:t>www.PosterPresentations.com</a:t>
            </a:r>
            <a:endParaRPr/>
          </a:p>
        </p:txBody>
      </p:sp>
      <p:grpSp>
        <p:nvGrpSpPr>
          <p:cNvPr id="53" name="Google Shape;53;p3"/>
          <p:cNvGrpSpPr/>
          <p:nvPr/>
        </p:nvGrpSpPr>
        <p:grpSpPr>
          <a:xfrm>
            <a:off x="-43304" y="11286"/>
            <a:ext cx="43905392" cy="4120075"/>
            <a:chOff x="-43304" y="11286"/>
            <a:chExt cx="43905392" cy="4120075"/>
          </a:xfrm>
        </p:grpSpPr>
        <p:sp>
          <p:nvSpPr>
            <p:cNvPr id="54" name="Google Shape;54;p3"/>
            <p:cNvSpPr/>
            <p:nvPr/>
          </p:nvSpPr>
          <p:spPr>
            <a:xfrm>
              <a:off x="-1" y="1106328"/>
              <a:ext cx="43854834" cy="3025033"/>
            </a:xfrm>
            <a:prstGeom prst="rect">
              <a:avLst/>
            </a:prstGeom>
            <a:gradFill>
              <a:gsLst>
                <a:gs pos="0">
                  <a:schemeClr val="accent6"/>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55" name="Google Shape;55;p3"/>
            <p:cNvGrpSpPr/>
            <p:nvPr/>
          </p:nvGrpSpPr>
          <p:grpSpPr>
            <a:xfrm>
              <a:off x="-43304" y="11286"/>
              <a:ext cx="43905392" cy="4036528"/>
              <a:chOff x="-14192" y="1382"/>
              <a:chExt cx="27451941" cy="4572641"/>
            </a:xfrm>
          </p:grpSpPr>
          <p:sp>
            <p:nvSpPr>
              <p:cNvPr id="56" name="Google Shape;56;p3"/>
              <p:cNvSpPr/>
              <p:nvPr/>
            </p:nvSpPr>
            <p:spPr>
              <a:xfrm>
                <a:off x="4001" y="707797"/>
                <a:ext cx="27429212" cy="3866226"/>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57" name="Google Shape;57;p3"/>
              <p:cNvSpPr/>
              <p:nvPr/>
            </p:nvSpPr>
            <p:spPr>
              <a:xfrm>
                <a:off x="-4323" y="5744"/>
                <a:ext cx="27440229"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58" name="Google Shape;58;p3"/>
              <p:cNvSpPr/>
              <p:nvPr/>
            </p:nvSpPr>
            <p:spPr>
              <a:xfrm>
                <a:off x="-14192" y="1382"/>
                <a:ext cx="27451941" cy="4570665"/>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accent1"/>
                  </a:solidFill>
                  <a:latin typeface="Calibri"/>
                  <a:ea typeface="Calibri"/>
                  <a:cs typeface="Calibri"/>
                  <a:sym typeface="Calibri"/>
                </a:endParaRPr>
              </a:p>
            </p:txBody>
          </p:sp>
        </p:grpSp>
      </p:grpSp>
      <p:graphicFrame>
        <p:nvGraphicFramePr>
          <p:cNvPr id="59" name="Google Shape;59;p3"/>
          <p:cNvGraphicFramePr/>
          <p:nvPr/>
        </p:nvGraphicFramePr>
        <p:xfrm>
          <a:off x="-10611120" y="14098"/>
          <a:ext cx="3000000" cy="3000000"/>
        </p:xfrm>
        <a:graphic>
          <a:graphicData uri="http://schemas.openxmlformats.org/drawingml/2006/table">
            <a:tbl>
              <a:tblPr bandRow="1" firstRow="1">
                <a:noFill/>
                <a:tableStyleId>{40429DB2-9A69-4724-805F-39B2F463B98E}</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a:p>
                  </a:txBody>
                  <a:tcPr marT="137150" marB="45725" marR="91450" marL="182875">
                    <a:solidFill>
                      <a:srgbClr val="010101"/>
                    </a:solidFill>
                  </a:tcPr>
                </a:tc>
              </a:tr>
              <a:tr h="428870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0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000">
                          <a:solidFill>
                            <a:srgbClr val="D9D9D9"/>
                          </a:solidFill>
                          <a:latin typeface="Arial"/>
                          <a:ea typeface="Arial"/>
                          <a:cs typeface="Arial"/>
                          <a:sym typeface="Arial"/>
                        </a:rPr>
                        <a:t>Use the PowerPoint zoom tool to adjust the screen magnification to view comfortably. PowerPoint provides 2 ways to zoom: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1. </a:t>
                      </a:r>
                      <a:r>
                        <a:rPr b="0" lang="en-US" sz="2000">
                          <a:solidFill>
                            <a:srgbClr val="D9D9D9"/>
                          </a:solidFill>
                          <a:latin typeface="Arial"/>
                          <a:ea typeface="Arial"/>
                          <a:cs typeface="Arial"/>
                          <a:sym typeface="Arial"/>
                        </a:rPr>
                        <a:t>On the top menu bar click on the VIEW tab and then click on ZOOM. Choose the zoom percentage that works best for you.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2. </a:t>
                      </a:r>
                      <a:r>
                        <a:rPr b="0" lang="en-US" sz="20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000">
                          <a:solidFill>
                            <a:srgbClr val="FFC000"/>
                          </a:solidFill>
                          <a:latin typeface="Arial"/>
                          <a:ea typeface="Arial"/>
                          <a:cs typeface="Arial"/>
                          <a:sym typeface="Arial"/>
                        </a:rPr>
                      </a:br>
                      <a:r>
                        <a:rPr b="0" lang="en-US" sz="2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82435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51912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93175">
                <a:tc gridSpan="2">
                  <a:txBody>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60" name="Google Shape;60;p3"/>
          <p:cNvGraphicFramePr/>
          <p:nvPr/>
        </p:nvGraphicFramePr>
        <p:xfrm>
          <a:off x="44695229" y="-84749"/>
          <a:ext cx="3000000" cy="3000000"/>
        </p:xfrm>
        <a:graphic>
          <a:graphicData uri="http://schemas.openxmlformats.org/drawingml/2006/table">
            <a:tbl>
              <a:tblPr bandRow="1" firstRow="1">
                <a:noFill/>
                <a:tableStyleId>{40429DB2-9A69-4724-805F-39B2F463B98E}</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chemeClr val="hlink"/>
                          </a:solidFill>
                          <a:hlinkClick r:id="rId1"/>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66772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hMerge="1"/>
                <a:tc>
                  <a:txBody>
                    <a:bodyPr/>
                    <a:lstStyle/>
                    <a:p>
                      <a:pPr indent="0" lvl="0" marL="0" marR="0" rtl="0" algn="ctr">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3547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2019</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cxnSp>
        <p:nvCxnSpPr>
          <p:cNvPr id="80" name="Google Shape;80;p5"/>
          <p:cNvCxnSpPr/>
          <p:nvPr/>
        </p:nvCxnSpPr>
        <p:spPr>
          <a:xfrm flipH="1" rot="10800000">
            <a:off x="-13946601" y="11526118"/>
            <a:ext cx="13577436" cy="818"/>
          </a:xfrm>
          <a:prstGeom prst="straightConnector1">
            <a:avLst/>
          </a:prstGeom>
          <a:noFill/>
          <a:ln cap="flat" cmpd="sng" w="9525">
            <a:solidFill>
              <a:srgbClr val="F2F2F2"/>
            </a:solidFill>
            <a:prstDash val="solid"/>
            <a:round/>
            <a:headEnd len="sm" w="sm" type="none"/>
            <a:tailEnd len="sm" w="sm" type="none"/>
          </a:ln>
        </p:spPr>
      </p:cxnSp>
      <p:sp>
        <p:nvSpPr>
          <p:cNvPr id="81" name="Google Shape;81;p5"/>
          <p:cNvSpPr/>
          <p:nvPr/>
        </p:nvSpPr>
        <p:spPr>
          <a:xfrm>
            <a:off x="29342871" y="4770782"/>
            <a:ext cx="13577436" cy="26279729"/>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82" name="Google Shape;82;p5"/>
          <p:cNvSpPr/>
          <p:nvPr/>
        </p:nvSpPr>
        <p:spPr>
          <a:xfrm>
            <a:off x="15117125" y="4749583"/>
            <a:ext cx="13577436" cy="26279729"/>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83" name="Google Shape;83;p5"/>
          <p:cNvSpPr/>
          <p:nvPr/>
        </p:nvSpPr>
        <p:spPr>
          <a:xfrm>
            <a:off x="891379" y="4791981"/>
            <a:ext cx="13577436" cy="26279729"/>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84" name="Google Shape;84;p5"/>
          <p:cNvGrpSpPr/>
          <p:nvPr/>
        </p:nvGrpSpPr>
        <p:grpSpPr>
          <a:xfrm rot="10800000">
            <a:off x="-36600" y="31404884"/>
            <a:ext cx="43927800" cy="1502229"/>
            <a:chOff x="-14192" y="1382"/>
            <a:chExt cx="27451941" cy="4572641"/>
          </a:xfrm>
        </p:grpSpPr>
        <p:sp>
          <p:nvSpPr>
            <p:cNvPr id="85" name="Google Shape;85;p5"/>
            <p:cNvSpPr/>
            <p:nvPr/>
          </p:nvSpPr>
          <p:spPr>
            <a:xfrm>
              <a:off x="4001" y="707796"/>
              <a:ext cx="27429212" cy="3866227"/>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86" name="Google Shape;86;p5"/>
            <p:cNvSpPr/>
            <p:nvPr/>
          </p:nvSpPr>
          <p:spPr>
            <a:xfrm>
              <a:off x="-4323" y="5744"/>
              <a:ext cx="27440229"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87" name="Google Shape;87;p5"/>
            <p:cNvSpPr/>
            <p:nvPr/>
          </p:nvSpPr>
          <p:spPr>
            <a:xfrm>
              <a:off x="-14192" y="1382"/>
              <a:ext cx="27451941" cy="4570666"/>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accent1"/>
                </a:solidFill>
                <a:latin typeface="Calibri"/>
                <a:ea typeface="Calibri"/>
                <a:cs typeface="Calibri"/>
                <a:sym typeface="Calibri"/>
              </a:endParaRPr>
            </a:p>
          </p:txBody>
        </p:sp>
      </p:grpSp>
      <p:sp>
        <p:nvSpPr>
          <p:cNvPr id="88" name="Google Shape;88;p5"/>
          <p:cNvSpPr txBox="1"/>
          <p:nvPr/>
        </p:nvSpPr>
        <p:spPr>
          <a:xfrm>
            <a:off x="1003118" y="32156325"/>
            <a:ext cx="3786383" cy="329308"/>
          </a:xfrm>
          <a:prstGeom prst="rect">
            <a:avLst/>
          </a:prstGeom>
          <a:noFill/>
          <a:ln>
            <a:noFill/>
          </a:ln>
        </p:spPr>
        <p:txBody>
          <a:bodyPr anchorCtr="0" anchor="t" bIns="39125" lIns="78275" spcFirstLastPara="1" rIns="78275" wrap="square" tIns="39125">
            <a:spAutoFit/>
          </a:bodyPr>
          <a:lstStyle/>
          <a:p>
            <a:pPr indent="0" lvl="0" marL="0" marR="0" rtl="0" algn="l">
              <a:lnSpc>
                <a:spcPct val="65000"/>
              </a:lnSpc>
              <a:spcBef>
                <a:spcPts val="0"/>
              </a:spcBef>
              <a:spcAft>
                <a:spcPts val="0"/>
              </a:spcAft>
              <a:buNone/>
            </a:pPr>
            <a:r>
              <a:rPr b="1" i="0" lang="en-US" sz="6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525"/>
              </a:spcBef>
              <a:spcAft>
                <a:spcPts val="0"/>
              </a:spcAft>
              <a:buNone/>
            </a:pPr>
            <a:r>
              <a:rPr b="1" i="0" lang="en-US" sz="1050" u="none" cap="none" strike="noStrike">
                <a:solidFill>
                  <a:srgbClr val="BFBFBF"/>
                </a:solidFill>
                <a:latin typeface="Arial"/>
                <a:ea typeface="Arial"/>
                <a:cs typeface="Arial"/>
                <a:sym typeface="Arial"/>
              </a:rPr>
              <a:t>www.PosterPresentations.com</a:t>
            </a:r>
            <a:endParaRPr/>
          </a:p>
        </p:txBody>
      </p:sp>
      <p:graphicFrame>
        <p:nvGraphicFramePr>
          <p:cNvPr id="89" name="Google Shape;89;p5"/>
          <p:cNvGraphicFramePr/>
          <p:nvPr/>
        </p:nvGraphicFramePr>
        <p:xfrm>
          <a:off x="-10611120" y="14098"/>
          <a:ext cx="3000000" cy="3000000"/>
        </p:xfrm>
        <a:graphic>
          <a:graphicData uri="http://schemas.openxmlformats.org/drawingml/2006/table">
            <a:tbl>
              <a:tblPr bandRow="1" firstRow="1">
                <a:noFill/>
                <a:tableStyleId>{40429DB2-9A69-4724-805F-39B2F463B98E}</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a:p>
                  </a:txBody>
                  <a:tcPr marT="137150" marB="45725" marR="91450" marL="182875">
                    <a:solidFill>
                      <a:srgbClr val="010101"/>
                    </a:solidFill>
                  </a:tcPr>
                </a:tc>
              </a:tr>
              <a:tr h="428870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0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000">
                          <a:solidFill>
                            <a:srgbClr val="D9D9D9"/>
                          </a:solidFill>
                          <a:latin typeface="Arial"/>
                          <a:ea typeface="Arial"/>
                          <a:cs typeface="Arial"/>
                          <a:sym typeface="Arial"/>
                        </a:rPr>
                        <a:t>Use the PowerPoint zoom tool to adjust the screen magnification to view comfortably. PowerPoint provides 2 ways to zoom: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1. </a:t>
                      </a:r>
                      <a:r>
                        <a:rPr b="0" lang="en-US" sz="2000">
                          <a:solidFill>
                            <a:srgbClr val="D9D9D9"/>
                          </a:solidFill>
                          <a:latin typeface="Arial"/>
                          <a:ea typeface="Arial"/>
                          <a:cs typeface="Arial"/>
                          <a:sym typeface="Arial"/>
                        </a:rPr>
                        <a:t>On the top menu bar click on the VIEW tab and then click on ZOOM. Choose the zoom percentage that works best for you.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2. </a:t>
                      </a:r>
                      <a:r>
                        <a:rPr b="0" lang="en-US" sz="20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000">
                          <a:solidFill>
                            <a:srgbClr val="FFC000"/>
                          </a:solidFill>
                          <a:latin typeface="Arial"/>
                          <a:ea typeface="Arial"/>
                          <a:cs typeface="Arial"/>
                          <a:sym typeface="Arial"/>
                        </a:rPr>
                      </a:br>
                      <a:r>
                        <a:rPr b="0" lang="en-US" sz="2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82435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51912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93175">
                <a:tc gridSpan="2">
                  <a:txBody>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90" name="Google Shape;90;p5"/>
          <p:cNvGraphicFramePr/>
          <p:nvPr/>
        </p:nvGraphicFramePr>
        <p:xfrm>
          <a:off x="44695229" y="-84749"/>
          <a:ext cx="3000000" cy="3000000"/>
        </p:xfrm>
        <a:graphic>
          <a:graphicData uri="http://schemas.openxmlformats.org/drawingml/2006/table">
            <a:tbl>
              <a:tblPr bandRow="1" firstRow="1">
                <a:noFill/>
                <a:tableStyleId>{40429DB2-9A69-4724-805F-39B2F463B98E}</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chemeClr val="hlink"/>
                          </a:solidFill>
                          <a:hlinkClick r:id="rId1"/>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66772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hMerge="1"/>
                <a:tc>
                  <a:txBody>
                    <a:bodyPr/>
                    <a:lstStyle/>
                    <a:p>
                      <a:pPr indent="0" lvl="0" marL="0" marR="0" rtl="0" algn="ctr">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3547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2019</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grpSp>
        <p:nvGrpSpPr>
          <p:cNvPr id="91" name="Google Shape;91;p5"/>
          <p:cNvGrpSpPr/>
          <p:nvPr/>
        </p:nvGrpSpPr>
        <p:grpSpPr>
          <a:xfrm>
            <a:off x="-43304" y="11286"/>
            <a:ext cx="43905392" cy="4120075"/>
            <a:chOff x="-43304" y="11286"/>
            <a:chExt cx="43905392" cy="4120075"/>
          </a:xfrm>
        </p:grpSpPr>
        <p:sp>
          <p:nvSpPr>
            <p:cNvPr id="92" name="Google Shape;92;p5"/>
            <p:cNvSpPr/>
            <p:nvPr/>
          </p:nvSpPr>
          <p:spPr>
            <a:xfrm>
              <a:off x="-1" y="1106328"/>
              <a:ext cx="43854834" cy="3025033"/>
            </a:xfrm>
            <a:prstGeom prst="rect">
              <a:avLst/>
            </a:prstGeom>
            <a:gradFill>
              <a:gsLst>
                <a:gs pos="0">
                  <a:schemeClr val="accent6"/>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93" name="Google Shape;93;p5"/>
            <p:cNvGrpSpPr/>
            <p:nvPr/>
          </p:nvGrpSpPr>
          <p:grpSpPr>
            <a:xfrm>
              <a:off x="-43304" y="11286"/>
              <a:ext cx="43905392" cy="4036528"/>
              <a:chOff x="-14192" y="1382"/>
              <a:chExt cx="27451941" cy="4572641"/>
            </a:xfrm>
          </p:grpSpPr>
          <p:sp>
            <p:nvSpPr>
              <p:cNvPr id="94" name="Google Shape;94;p5"/>
              <p:cNvSpPr/>
              <p:nvPr/>
            </p:nvSpPr>
            <p:spPr>
              <a:xfrm>
                <a:off x="4001" y="707797"/>
                <a:ext cx="27429212" cy="3866226"/>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95" name="Google Shape;95;p5"/>
              <p:cNvSpPr/>
              <p:nvPr/>
            </p:nvSpPr>
            <p:spPr>
              <a:xfrm>
                <a:off x="-4323" y="5744"/>
                <a:ext cx="27440229"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96" name="Google Shape;96;p5"/>
              <p:cNvSpPr/>
              <p:nvPr/>
            </p:nvSpPr>
            <p:spPr>
              <a:xfrm>
                <a:off x="-14192" y="1382"/>
                <a:ext cx="27451941" cy="4570665"/>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accent1"/>
                  </a:solidFill>
                  <a:latin typeface="Calibri"/>
                  <a:ea typeface="Calibri"/>
                  <a:cs typeface="Calibri"/>
                  <a:sym typeface="Calibri"/>
                </a:endParaRPr>
              </a:p>
            </p:txBody>
          </p:sp>
        </p:grpSp>
      </p:grpSp>
    </p:spTree>
  </p:cSld>
  <p:clrMap accent1="accent1" accent2="accent2" accent3="accent3" accent4="accent4" accent5="accent5" accent6="accent6" bg1="lt1" bg2="dk2" tx1="dk1" tx2="lt2" folHlink="folHlink" hlink="hlink"/>
  <p:sldLayoutIdLst>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9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7"/>
          <p:cNvSpPr/>
          <p:nvPr/>
        </p:nvSpPr>
        <p:spPr>
          <a:xfrm>
            <a:off x="483426" y="4691266"/>
            <a:ext cx="10058400" cy="26518273"/>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17" name="Google Shape;117;p7"/>
          <p:cNvSpPr/>
          <p:nvPr/>
        </p:nvSpPr>
        <p:spPr>
          <a:xfrm>
            <a:off x="33320262" y="4691266"/>
            <a:ext cx="10058400" cy="26518273"/>
          </a:xfrm>
          <a:prstGeom prst="roundRect">
            <a:avLst>
              <a:gd fmla="val 1956"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18" name="Google Shape;118;p7"/>
          <p:cNvSpPr/>
          <p:nvPr/>
        </p:nvSpPr>
        <p:spPr>
          <a:xfrm>
            <a:off x="11442847" y="4691266"/>
            <a:ext cx="20978625" cy="26518273"/>
          </a:xfrm>
          <a:prstGeom prst="roundRect">
            <a:avLst>
              <a:gd fmla="val 957"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119" name="Google Shape;119;p7"/>
          <p:cNvGrpSpPr/>
          <p:nvPr/>
        </p:nvGrpSpPr>
        <p:grpSpPr>
          <a:xfrm rot="10800000">
            <a:off x="-36600" y="31404884"/>
            <a:ext cx="43927800" cy="1502229"/>
            <a:chOff x="-14192" y="1382"/>
            <a:chExt cx="27451941" cy="4572641"/>
          </a:xfrm>
        </p:grpSpPr>
        <p:sp>
          <p:nvSpPr>
            <p:cNvPr id="120" name="Google Shape;120;p7"/>
            <p:cNvSpPr/>
            <p:nvPr/>
          </p:nvSpPr>
          <p:spPr>
            <a:xfrm>
              <a:off x="4001" y="707796"/>
              <a:ext cx="27429212" cy="3866227"/>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21" name="Google Shape;121;p7"/>
            <p:cNvSpPr/>
            <p:nvPr/>
          </p:nvSpPr>
          <p:spPr>
            <a:xfrm>
              <a:off x="-4323" y="5744"/>
              <a:ext cx="27440229"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22" name="Google Shape;122;p7"/>
            <p:cNvSpPr/>
            <p:nvPr/>
          </p:nvSpPr>
          <p:spPr>
            <a:xfrm>
              <a:off x="-14192" y="1382"/>
              <a:ext cx="27451941" cy="4570666"/>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accent1"/>
                </a:solidFill>
                <a:latin typeface="Calibri"/>
                <a:ea typeface="Calibri"/>
                <a:cs typeface="Calibri"/>
                <a:sym typeface="Calibri"/>
              </a:endParaRPr>
            </a:p>
          </p:txBody>
        </p:sp>
      </p:grpSp>
      <p:sp>
        <p:nvSpPr>
          <p:cNvPr id="123" name="Google Shape;123;p7"/>
          <p:cNvSpPr txBox="1"/>
          <p:nvPr/>
        </p:nvSpPr>
        <p:spPr>
          <a:xfrm>
            <a:off x="1003118" y="32156325"/>
            <a:ext cx="3786383" cy="329308"/>
          </a:xfrm>
          <a:prstGeom prst="rect">
            <a:avLst/>
          </a:prstGeom>
          <a:noFill/>
          <a:ln>
            <a:noFill/>
          </a:ln>
        </p:spPr>
        <p:txBody>
          <a:bodyPr anchorCtr="0" anchor="t" bIns="39125" lIns="78275" spcFirstLastPara="1" rIns="78275" wrap="square" tIns="39125">
            <a:spAutoFit/>
          </a:bodyPr>
          <a:lstStyle/>
          <a:p>
            <a:pPr indent="0" lvl="0" marL="0" marR="0" rtl="0" algn="l">
              <a:lnSpc>
                <a:spcPct val="65000"/>
              </a:lnSpc>
              <a:spcBef>
                <a:spcPts val="0"/>
              </a:spcBef>
              <a:spcAft>
                <a:spcPts val="0"/>
              </a:spcAft>
              <a:buNone/>
            </a:pPr>
            <a:r>
              <a:rPr b="1" i="0" lang="en-US" sz="6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525"/>
              </a:spcBef>
              <a:spcAft>
                <a:spcPts val="0"/>
              </a:spcAft>
              <a:buNone/>
            </a:pPr>
            <a:r>
              <a:rPr b="1" i="0" lang="en-US" sz="1050" u="none" cap="none" strike="noStrike">
                <a:solidFill>
                  <a:srgbClr val="BFBFBF"/>
                </a:solidFill>
                <a:latin typeface="Arial"/>
                <a:ea typeface="Arial"/>
                <a:cs typeface="Arial"/>
                <a:sym typeface="Arial"/>
              </a:rPr>
              <a:t>www.PosterPresentations.com</a:t>
            </a:r>
            <a:endParaRPr/>
          </a:p>
        </p:txBody>
      </p:sp>
      <p:graphicFrame>
        <p:nvGraphicFramePr>
          <p:cNvPr id="124" name="Google Shape;124;p7"/>
          <p:cNvGraphicFramePr/>
          <p:nvPr/>
        </p:nvGraphicFramePr>
        <p:xfrm>
          <a:off x="-10611120" y="14098"/>
          <a:ext cx="3000000" cy="3000000"/>
        </p:xfrm>
        <a:graphic>
          <a:graphicData uri="http://schemas.openxmlformats.org/drawingml/2006/table">
            <a:tbl>
              <a:tblPr bandRow="1" firstRow="1">
                <a:noFill/>
                <a:tableStyleId>{40429DB2-9A69-4724-805F-39B2F463B98E}</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a:p>
                  </a:txBody>
                  <a:tcPr marT="137150" marB="45725" marR="91450" marL="182875">
                    <a:solidFill>
                      <a:srgbClr val="010101"/>
                    </a:solidFill>
                  </a:tcPr>
                </a:tc>
              </a:tr>
              <a:tr h="428870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0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000">
                          <a:solidFill>
                            <a:srgbClr val="D9D9D9"/>
                          </a:solidFill>
                          <a:latin typeface="Arial"/>
                          <a:ea typeface="Arial"/>
                          <a:cs typeface="Arial"/>
                          <a:sym typeface="Arial"/>
                        </a:rPr>
                        <a:t>Use the PowerPoint zoom tool to adjust the screen magnification to view comfortably. PowerPoint provides 2 ways to zoom: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1. </a:t>
                      </a:r>
                      <a:r>
                        <a:rPr b="0" lang="en-US" sz="2000">
                          <a:solidFill>
                            <a:srgbClr val="D9D9D9"/>
                          </a:solidFill>
                          <a:latin typeface="Arial"/>
                          <a:ea typeface="Arial"/>
                          <a:cs typeface="Arial"/>
                          <a:sym typeface="Arial"/>
                        </a:rPr>
                        <a:t>On the top menu bar click on the VIEW tab and then click on ZOOM. Choose the zoom percentage that works best for you.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2. </a:t>
                      </a:r>
                      <a:r>
                        <a:rPr b="0" lang="en-US" sz="20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000">
                          <a:solidFill>
                            <a:srgbClr val="FFC000"/>
                          </a:solidFill>
                          <a:latin typeface="Arial"/>
                          <a:ea typeface="Arial"/>
                          <a:cs typeface="Arial"/>
                          <a:sym typeface="Arial"/>
                        </a:rPr>
                      </a:br>
                      <a:r>
                        <a:rPr b="0" lang="en-US" sz="2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82435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51912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93175">
                <a:tc gridSpan="2">
                  <a:txBody>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25" name="Google Shape;125;p7"/>
          <p:cNvGraphicFramePr/>
          <p:nvPr/>
        </p:nvGraphicFramePr>
        <p:xfrm>
          <a:off x="44695229" y="-84749"/>
          <a:ext cx="3000000" cy="3000000"/>
        </p:xfrm>
        <a:graphic>
          <a:graphicData uri="http://schemas.openxmlformats.org/drawingml/2006/table">
            <a:tbl>
              <a:tblPr bandRow="1" firstRow="1">
                <a:noFill/>
                <a:tableStyleId>{40429DB2-9A69-4724-805F-39B2F463B98E}</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chemeClr val="hlink"/>
                          </a:solidFill>
                          <a:hlinkClick r:id="rId1"/>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66772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hMerge="1"/>
                <a:tc>
                  <a:txBody>
                    <a:bodyPr/>
                    <a:lstStyle/>
                    <a:p>
                      <a:pPr indent="0" lvl="0" marL="0" marR="0" rtl="0" algn="ctr">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3547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2019</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grpSp>
        <p:nvGrpSpPr>
          <p:cNvPr id="126" name="Google Shape;126;p7"/>
          <p:cNvGrpSpPr/>
          <p:nvPr/>
        </p:nvGrpSpPr>
        <p:grpSpPr>
          <a:xfrm>
            <a:off x="-43304" y="11286"/>
            <a:ext cx="43905392" cy="4120075"/>
            <a:chOff x="-43304" y="11286"/>
            <a:chExt cx="43905392" cy="4120075"/>
          </a:xfrm>
        </p:grpSpPr>
        <p:sp>
          <p:nvSpPr>
            <p:cNvPr id="127" name="Google Shape;127;p7"/>
            <p:cNvSpPr/>
            <p:nvPr/>
          </p:nvSpPr>
          <p:spPr>
            <a:xfrm>
              <a:off x="-1" y="1106328"/>
              <a:ext cx="43854834" cy="3025033"/>
            </a:xfrm>
            <a:prstGeom prst="rect">
              <a:avLst/>
            </a:prstGeom>
            <a:gradFill>
              <a:gsLst>
                <a:gs pos="0">
                  <a:schemeClr val="accent6"/>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128" name="Google Shape;128;p7"/>
            <p:cNvGrpSpPr/>
            <p:nvPr/>
          </p:nvGrpSpPr>
          <p:grpSpPr>
            <a:xfrm>
              <a:off x="-43304" y="11286"/>
              <a:ext cx="43905392" cy="4036528"/>
              <a:chOff x="-14192" y="1382"/>
              <a:chExt cx="27451941" cy="4572641"/>
            </a:xfrm>
          </p:grpSpPr>
          <p:sp>
            <p:nvSpPr>
              <p:cNvPr id="129" name="Google Shape;129;p7"/>
              <p:cNvSpPr/>
              <p:nvPr/>
            </p:nvSpPr>
            <p:spPr>
              <a:xfrm>
                <a:off x="4001" y="707797"/>
                <a:ext cx="27429212" cy="3866226"/>
              </a:xfrm>
              <a:custGeom>
                <a:rect b="b" l="l" r="r" t="t"/>
                <a:pathLst>
                  <a:path extrusionOk="0" h="5811651" w="43824446">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a:gsLst>
                  <a:gs pos="0">
                    <a:schemeClr val="accent6"/>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30" name="Google Shape;130;p7"/>
              <p:cNvSpPr/>
              <p:nvPr/>
            </p:nvSpPr>
            <p:spPr>
              <a:xfrm>
                <a:off x="-4323" y="5744"/>
                <a:ext cx="27440229" cy="4555641"/>
              </a:xfrm>
              <a:custGeom>
                <a:rect b="b" l="l" r="r" t="t"/>
                <a:pathLst>
                  <a:path extrusionOk="0" h="6680377" w="4379326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a:gsLst>
                  <a:gs pos="0">
                    <a:schemeClr val="accent6"/>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31" name="Google Shape;131;p7"/>
              <p:cNvSpPr/>
              <p:nvPr/>
            </p:nvSpPr>
            <p:spPr>
              <a:xfrm>
                <a:off x="-14192" y="1382"/>
                <a:ext cx="27451941" cy="4570665"/>
              </a:xfrm>
              <a:custGeom>
                <a:rect b="b" l="l" r="r" t="t"/>
                <a:pathLst>
                  <a:path extrusionOk="0" h="5388329" w="43909598">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a:gsLst>
                  <a:gs pos="0">
                    <a:schemeClr val="dk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accent1"/>
                  </a:solidFill>
                  <a:latin typeface="Calibri"/>
                  <a:ea typeface="Calibri"/>
                  <a:cs typeface="Calibri"/>
                  <a:sym typeface="Calibri"/>
                </a:endParaRPr>
              </a:p>
            </p:txBody>
          </p:sp>
        </p:grpSp>
      </p:gr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0368">
          <p15:clr>
            <a:srgbClr val="F26B43"/>
          </p15:clr>
        </p15:guide>
        <p15:guide id="2" pos="6912">
          <p15:clr>
            <a:srgbClr val="F26B43"/>
          </p15:clr>
        </p15:guide>
        <p15:guide id="3" pos="207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9"/>
          <p:cNvSpPr/>
          <p:nvPr/>
        </p:nvSpPr>
        <p:spPr>
          <a:xfrm>
            <a:off x="33379363" y="4611300"/>
            <a:ext cx="10110300" cy="26528700"/>
          </a:xfrm>
          <a:prstGeom prst="roundRect">
            <a:avLst>
              <a:gd fmla="val 213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700" u="sng">
              <a:solidFill>
                <a:schemeClr val="dk1"/>
              </a:solidFill>
              <a:latin typeface="Montserrat"/>
              <a:ea typeface="Montserrat"/>
              <a:cs typeface="Montserrat"/>
              <a:sym typeface="Montserrat"/>
            </a:endParaRPr>
          </a:p>
        </p:txBody>
      </p:sp>
      <p:sp>
        <p:nvSpPr>
          <p:cNvPr id="155" name="Google Shape;155;p9"/>
          <p:cNvSpPr/>
          <p:nvPr/>
        </p:nvSpPr>
        <p:spPr>
          <a:xfrm>
            <a:off x="424825" y="4621150"/>
            <a:ext cx="10101900" cy="26528700"/>
          </a:xfrm>
          <a:prstGeom prst="roundRect">
            <a:avLst>
              <a:gd fmla="val 238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9"/>
          <p:cNvSpPr/>
          <p:nvPr/>
        </p:nvSpPr>
        <p:spPr>
          <a:xfrm>
            <a:off x="11400313" y="4633950"/>
            <a:ext cx="10110300" cy="26528700"/>
          </a:xfrm>
          <a:prstGeom prst="roundRect">
            <a:avLst>
              <a:gd fmla="val 213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700" u="sng">
              <a:solidFill>
                <a:schemeClr val="dk1"/>
              </a:solidFill>
              <a:latin typeface="Montserrat"/>
              <a:ea typeface="Montserrat"/>
              <a:cs typeface="Montserrat"/>
              <a:sym typeface="Montserrat"/>
            </a:endParaRPr>
          </a:p>
        </p:txBody>
      </p:sp>
      <p:sp>
        <p:nvSpPr>
          <p:cNvPr id="157" name="Google Shape;157;p9"/>
          <p:cNvSpPr/>
          <p:nvPr/>
        </p:nvSpPr>
        <p:spPr>
          <a:xfrm>
            <a:off x="22394513" y="4621150"/>
            <a:ext cx="10110300" cy="26528700"/>
          </a:xfrm>
          <a:prstGeom prst="roundRect">
            <a:avLst>
              <a:gd fmla="val 238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9"/>
          <p:cNvSpPr/>
          <p:nvPr/>
        </p:nvSpPr>
        <p:spPr>
          <a:xfrm>
            <a:off x="432963" y="4621150"/>
            <a:ext cx="10110300" cy="26528700"/>
          </a:xfrm>
          <a:prstGeom prst="roundRect">
            <a:avLst>
              <a:gd fmla="val 213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700" u="sng">
              <a:solidFill>
                <a:schemeClr val="dk1"/>
              </a:solidFill>
              <a:latin typeface="Montserrat"/>
              <a:ea typeface="Montserrat"/>
              <a:cs typeface="Montserrat"/>
              <a:sym typeface="Montserrat"/>
            </a:endParaRPr>
          </a:p>
        </p:txBody>
      </p:sp>
      <p:sp>
        <p:nvSpPr>
          <p:cNvPr id="159" name="Google Shape;159;p9"/>
          <p:cNvSpPr txBox="1"/>
          <p:nvPr>
            <p:ph idx="1" type="body"/>
          </p:nvPr>
        </p:nvSpPr>
        <p:spPr>
          <a:xfrm>
            <a:off x="459674" y="5046631"/>
            <a:ext cx="10056900" cy="8200200"/>
          </a:xfrm>
          <a:prstGeom prst="rect">
            <a:avLst/>
          </a:prstGeom>
          <a:noFill/>
          <a:ln>
            <a:noFill/>
          </a:ln>
        </p:spPr>
        <p:txBody>
          <a:bodyPr anchorCtr="0" anchor="t" bIns="228575" lIns="228575" spcFirstLastPara="1" rIns="228575" wrap="square" tIns="228575">
            <a:spAutoFit/>
          </a:bodyPr>
          <a:lstStyle/>
          <a:p>
            <a:pPr indent="0" lvl="0" marL="0" rtl="0" algn="just">
              <a:lnSpc>
                <a:spcPct val="115000"/>
              </a:lnSpc>
              <a:spcBef>
                <a:spcPts val="1200"/>
              </a:spcBef>
              <a:spcAft>
                <a:spcPts val="0"/>
              </a:spcAft>
              <a:buClr>
                <a:schemeClr val="dk1"/>
              </a:buClr>
              <a:buSzPts val="1100"/>
              <a:buNone/>
            </a:pPr>
            <a:r>
              <a:rPr lang="en-US" sz="2700">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2700">
              <a:latin typeface="Montserrat"/>
              <a:ea typeface="Montserrat"/>
              <a:cs typeface="Montserrat"/>
              <a:sym typeface="Montserrat"/>
            </a:endParaRPr>
          </a:p>
          <a:p>
            <a:pPr indent="0" lvl="0" marL="0" rtl="0" algn="just">
              <a:lnSpc>
                <a:spcPct val="115000"/>
              </a:lnSpc>
              <a:spcBef>
                <a:spcPts val="1200"/>
              </a:spcBef>
              <a:spcAft>
                <a:spcPts val="1200"/>
              </a:spcAft>
              <a:buClr>
                <a:schemeClr val="dk1"/>
              </a:buClr>
              <a:buSzPts val="1100"/>
              <a:buNone/>
            </a:pPr>
            <a:r>
              <a:rPr lang="en-US" sz="2700">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endParaRPr sz="2700">
              <a:latin typeface="Montserrat"/>
              <a:ea typeface="Montserrat"/>
              <a:cs typeface="Montserrat"/>
              <a:sym typeface="Montserrat"/>
            </a:endParaRPr>
          </a:p>
        </p:txBody>
      </p:sp>
      <p:sp>
        <p:nvSpPr>
          <p:cNvPr id="160" name="Google Shape;160;p9"/>
          <p:cNvSpPr txBox="1"/>
          <p:nvPr>
            <p:ph idx="2" type="body"/>
          </p:nvPr>
        </p:nvSpPr>
        <p:spPr>
          <a:xfrm>
            <a:off x="401625" y="4597900"/>
            <a:ext cx="101019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700"/>
              <a:buNone/>
            </a:pPr>
            <a:r>
              <a:rPr lang="en-US">
                <a:latin typeface="Montserrat"/>
                <a:ea typeface="Montserrat"/>
                <a:cs typeface="Montserrat"/>
                <a:sym typeface="Montserrat"/>
              </a:rPr>
              <a:t>Introduction</a:t>
            </a:r>
            <a:endParaRPr>
              <a:latin typeface="Montserrat"/>
              <a:ea typeface="Montserrat"/>
              <a:cs typeface="Montserrat"/>
              <a:sym typeface="Montserrat"/>
            </a:endParaRPr>
          </a:p>
        </p:txBody>
      </p:sp>
      <p:sp>
        <p:nvSpPr>
          <p:cNvPr id="161" name="Google Shape;161;p9"/>
          <p:cNvSpPr/>
          <p:nvPr/>
        </p:nvSpPr>
        <p:spPr>
          <a:xfrm>
            <a:off x="33379375" y="4611300"/>
            <a:ext cx="10110300" cy="26528700"/>
          </a:xfrm>
          <a:prstGeom prst="roundRect">
            <a:avLst>
              <a:gd fmla="val 238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9"/>
          <p:cNvSpPr txBox="1"/>
          <p:nvPr>
            <p:ph idx="3" type="body"/>
          </p:nvPr>
        </p:nvSpPr>
        <p:spPr>
          <a:xfrm>
            <a:off x="477825" y="13261663"/>
            <a:ext cx="100386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700"/>
              <a:buNone/>
            </a:pPr>
            <a:r>
              <a:rPr lang="en-US">
                <a:latin typeface="Montserrat"/>
                <a:ea typeface="Montserrat"/>
                <a:cs typeface="Montserrat"/>
                <a:sym typeface="Montserrat"/>
              </a:rPr>
              <a:t>Objectives: Goals and Hypotheses</a:t>
            </a:r>
            <a:endParaRPr>
              <a:latin typeface="Montserrat"/>
              <a:ea typeface="Montserrat"/>
              <a:cs typeface="Montserrat"/>
              <a:sym typeface="Montserrat"/>
            </a:endParaRPr>
          </a:p>
        </p:txBody>
      </p:sp>
      <p:sp>
        <p:nvSpPr>
          <p:cNvPr id="163" name="Google Shape;163;p9"/>
          <p:cNvSpPr txBox="1"/>
          <p:nvPr>
            <p:ph idx="6" type="body"/>
          </p:nvPr>
        </p:nvSpPr>
        <p:spPr>
          <a:xfrm>
            <a:off x="22448845" y="5503831"/>
            <a:ext cx="10048800" cy="1542300"/>
          </a:xfrm>
          <a:prstGeom prst="rect">
            <a:avLst/>
          </a:prstGeom>
          <a:noFill/>
          <a:ln>
            <a:noFill/>
          </a:ln>
        </p:spPr>
        <p:txBody>
          <a:bodyPr anchorCtr="0" anchor="t" bIns="228575" lIns="228575" spcFirstLastPara="1" rIns="228575" wrap="square" tIns="228575">
            <a:spAutoFit/>
          </a:bodyPr>
          <a:lstStyle/>
          <a:p>
            <a:pPr indent="0" lvl="0" marL="0" rtl="0" algn="l">
              <a:lnSpc>
                <a:spcPct val="115000"/>
              </a:lnSpc>
              <a:spcBef>
                <a:spcPts val="1200"/>
              </a:spcBef>
              <a:spcAft>
                <a:spcPts val="0"/>
              </a:spcAft>
              <a:buClr>
                <a:schemeClr val="dk1"/>
              </a:buClr>
              <a:buSzPts val="1100"/>
              <a:buFont typeface="Arial"/>
              <a:buNone/>
            </a:pPr>
            <a:r>
              <a:t/>
            </a:r>
            <a:endParaRPr sz="2800">
              <a:latin typeface="Montserrat"/>
              <a:ea typeface="Montserrat"/>
              <a:cs typeface="Montserrat"/>
              <a:sym typeface="Montserrat"/>
            </a:endParaRPr>
          </a:p>
          <a:p>
            <a:pPr indent="0" lvl="0" marL="0" rtl="0" algn="l">
              <a:spcBef>
                <a:spcPts val="1200"/>
              </a:spcBef>
              <a:spcAft>
                <a:spcPts val="0"/>
              </a:spcAft>
              <a:buClr>
                <a:schemeClr val="dk1"/>
              </a:buClr>
              <a:buSzPts val="2500"/>
              <a:buNone/>
            </a:pPr>
            <a:r>
              <a:t/>
            </a:r>
            <a:endParaRPr sz="2800">
              <a:latin typeface="Montserrat"/>
              <a:ea typeface="Montserrat"/>
              <a:cs typeface="Montserrat"/>
              <a:sym typeface="Montserrat"/>
            </a:endParaRPr>
          </a:p>
        </p:txBody>
      </p:sp>
      <p:sp>
        <p:nvSpPr>
          <p:cNvPr id="164" name="Google Shape;164;p9"/>
          <p:cNvSpPr txBox="1"/>
          <p:nvPr>
            <p:ph idx="7" type="body"/>
          </p:nvPr>
        </p:nvSpPr>
        <p:spPr>
          <a:xfrm>
            <a:off x="22440906" y="4674099"/>
            <a:ext cx="100584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700"/>
              <a:buNone/>
            </a:pPr>
            <a:r>
              <a:rPr lang="en-US">
                <a:latin typeface="Montserrat"/>
                <a:ea typeface="Montserrat"/>
                <a:cs typeface="Montserrat"/>
                <a:sym typeface="Montserrat"/>
              </a:rPr>
              <a:t>Results</a:t>
            </a:r>
            <a:endParaRPr>
              <a:latin typeface="Montserrat"/>
              <a:ea typeface="Montserrat"/>
              <a:cs typeface="Montserrat"/>
              <a:sym typeface="Montserrat"/>
            </a:endParaRPr>
          </a:p>
          <a:p>
            <a:pPr indent="0" lvl="0" marL="0" rtl="0" algn="ctr">
              <a:spcBef>
                <a:spcPts val="0"/>
              </a:spcBef>
              <a:spcAft>
                <a:spcPts val="0"/>
              </a:spcAft>
              <a:buClr>
                <a:schemeClr val="dk1"/>
              </a:buClr>
              <a:buSzPts val="3700"/>
              <a:buNone/>
            </a:pPr>
            <a:r>
              <a:t/>
            </a:r>
            <a:endParaRPr>
              <a:latin typeface="Montserrat"/>
              <a:ea typeface="Montserrat"/>
              <a:cs typeface="Montserrat"/>
              <a:sym typeface="Montserrat"/>
            </a:endParaRPr>
          </a:p>
        </p:txBody>
      </p:sp>
      <p:sp>
        <p:nvSpPr>
          <p:cNvPr id="165" name="Google Shape;165;p9"/>
          <p:cNvSpPr txBox="1"/>
          <p:nvPr>
            <p:ph idx="8" type="body"/>
          </p:nvPr>
        </p:nvSpPr>
        <p:spPr>
          <a:xfrm>
            <a:off x="33358750" y="4597900"/>
            <a:ext cx="101103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700"/>
              <a:buNone/>
            </a:pPr>
            <a:r>
              <a:rPr lang="en-US">
                <a:latin typeface="Montserrat"/>
                <a:ea typeface="Montserrat"/>
                <a:cs typeface="Montserrat"/>
                <a:sym typeface="Montserrat"/>
              </a:rPr>
              <a:t>Discussion: Significance and Innovation</a:t>
            </a:r>
            <a:endParaRPr/>
          </a:p>
        </p:txBody>
      </p:sp>
      <p:sp>
        <p:nvSpPr>
          <p:cNvPr id="166" name="Google Shape;166;p9"/>
          <p:cNvSpPr txBox="1"/>
          <p:nvPr>
            <p:ph idx="9" type="body"/>
          </p:nvPr>
        </p:nvSpPr>
        <p:spPr>
          <a:xfrm>
            <a:off x="33367150" y="5122825"/>
            <a:ext cx="10216800" cy="4222800"/>
          </a:xfrm>
          <a:prstGeom prst="rect">
            <a:avLst/>
          </a:prstGeom>
          <a:noFill/>
          <a:ln>
            <a:noFill/>
          </a:ln>
        </p:spPr>
        <p:txBody>
          <a:bodyPr anchorCtr="0" anchor="t" bIns="228575" lIns="228575" spcFirstLastPara="1" rIns="228575" wrap="square" tIns="228575">
            <a:spAutoFit/>
          </a:bodyPr>
          <a:lstStyle/>
          <a:p>
            <a:pPr indent="-400050" lvl="0" marL="457200" rtl="0" algn="l">
              <a:lnSpc>
                <a:spcPct val="115000"/>
              </a:lnSpc>
              <a:spcBef>
                <a:spcPts val="1200"/>
              </a:spcBef>
              <a:spcAft>
                <a:spcPts val="0"/>
              </a:spcAft>
              <a:buSzPts val="2700"/>
              <a:buFont typeface="Montserrat"/>
              <a:buChar char="●"/>
            </a:pPr>
            <a:r>
              <a:rPr lang="en-US" sz="2700">
                <a:latin typeface="Montserrat"/>
                <a:ea typeface="Montserrat"/>
                <a:cs typeface="Montserrat"/>
                <a:sym typeface="Montserrat"/>
              </a:rPr>
              <a:t>I</a:t>
            </a: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400050" lvl="0" marL="457200" rtl="0" algn="just">
              <a:lnSpc>
                <a:spcPct val="115000"/>
              </a:lnSpc>
              <a:spcBef>
                <a:spcPts val="0"/>
              </a:spcBef>
              <a:spcAft>
                <a:spcPts val="0"/>
              </a:spcAft>
              <a:buSzPts val="2700"/>
              <a:buFont typeface="Montserrat"/>
              <a:buChar char="●"/>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400050" lvl="0" marL="457200" rtl="0" algn="just">
              <a:lnSpc>
                <a:spcPct val="115000"/>
              </a:lnSpc>
              <a:spcBef>
                <a:spcPts val="0"/>
              </a:spcBef>
              <a:spcAft>
                <a:spcPts val="0"/>
              </a:spcAft>
              <a:buSzPts val="2700"/>
              <a:buFont typeface="Montserrat"/>
              <a:buChar char="●"/>
            </a:pPr>
            <a:r>
              <a:rPr lang="en-US" sz="2700">
                <a:latin typeface="Montserrat"/>
                <a:ea typeface="Montserrat"/>
                <a:cs typeface="Montserrat"/>
                <a:sym typeface="Montserrat"/>
              </a:rPr>
              <a:t>Lorem ipsum dolor sit amet, consectetur adipiscing elit, sed do eiusmod tempor incididunt ut labore</a:t>
            </a:r>
            <a:endParaRPr b="1" sz="2700">
              <a:latin typeface="Montserrat"/>
              <a:ea typeface="Montserrat"/>
              <a:cs typeface="Montserrat"/>
              <a:sym typeface="Montserrat"/>
            </a:endParaRPr>
          </a:p>
          <a:p>
            <a:pPr indent="-400050" lvl="0" marL="457200" rtl="0" algn="just">
              <a:lnSpc>
                <a:spcPct val="115000"/>
              </a:lnSpc>
              <a:spcBef>
                <a:spcPts val="0"/>
              </a:spcBef>
              <a:spcAft>
                <a:spcPts val="0"/>
              </a:spcAft>
              <a:buSzPts val="2700"/>
              <a:buFont typeface="Montserrat"/>
              <a:buChar char="●"/>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p:txBody>
      </p:sp>
      <p:sp>
        <p:nvSpPr>
          <p:cNvPr id="167" name="Google Shape;167;p9"/>
          <p:cNvSpPr txBox="1"/>
          <p:nvPr>
            <p:ph idx="13" type="body"/>
          </p:nvPr>
        </p:nvSpPr>
        <p:spPr>
          <a:xfrm>
            <a:off x="33367150" y="11035900"/>
            <a:ext cx="101019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700"/>
              <a:buNone/>
            </a:pPr>
            <a:r>
              <a:rPr lang="en-US">
                <a:latin typeface="Montserrat"/>
                <a:ea typeface="Montserrat"/>
                <a:cs typeface="Montserrat"/>
                <a:sym typeface="Montserrat"/>
              </a:rPr>
              <a:t>Conclusion: Summary and Impact</a:t>
            </a:r>
            <a:endParaRPr>
              <a:latin typeface="Montserrat"/>
              <a:ea typeface="Montserrat"/>
              <a:cs typeface="Montserrat"/>
              <a:sym typeface="Montserrat"/>
            </a:endParaRPr>
          </a:p>
        </p:txBody>
      </p:sp>
      <p:sp>
        <p:nvSpPr>
          <p:cNvPr id="168" name="Google Shape;168;p9"/>
          <p:cNvSpPr txBox="1"/>
          <p:nvPr>
            <p:ph idx="14" type="body"/>
          </p:nvPr>
        </p:nvSpPr>
        <p:spPr>
          <a:xfrm>
            <a:off x="33422043" y="11698352"/>
            <a:ext cx="10052100" cy="4222800"/>
          </a:xfrm>
          <a:prstGeom prst="rect">
            <a:avLst/>
          </a:prstGeom>
          <a:noFill/>
          <a:ln>
            <a:noFill/>
          </a:ln>
        </p:spPr>
        <p:txBody>
          <a:bodyPr anchorCtr="0" anchor="t" bIns="228575" lIns="228575" spcFirstLastPara="1" rIns="228575" wrap="square" tIns="228575">
            <a:spAutoFit/>
          </a:bodyPr>
          <a:lstStyle/>
          <a:p>
            <a:pPr indent="-400050" lvl="0" marL="457200" rtl="0" algn="just">
              <a:lnSpc>
                <a:spcPct val="115000"/>
              </a:lnSpc>
              <a:spcBef>
                <a:spcPts val="1200"/>
              </a:spcBef>
              <a:spcAft>
                <a:spcPts val="0"/>
              </a:spcAft>
              <a:buSzPts val="2700"/>
              <a:buFont typeface="Montserrat"/>
              <a:buChar char="●"/>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400050" lvl="0" marL="457200" rtl="0" algn="just">
              <a:lnSpc>
                <a:spcPct val="115000"/>
              </a:lnSpc>
              <a:spcBef>
                <a:spcPts val="0"/>
              </a:spcBef>
              <a:spcAft>
                <a:spcPts val="0"/>
              </a:spcAft>
              <a:buSzPts val="2700"/>
              <a:buFont typeface="Montserrat"/>
              <a:buChar char="●"/>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400050" lvl="0" marL="457200" rtl="0" algn="l">
              <a:lnSpc>
                <a:spcPct val="115000"/>
              </a:lnSpc>
              <a:spcBef>
                <a:spcPts val="0"/>
              </a:spcBef>
              <a:spcAft>
                <a:spcPts val="0"/>
              </a:spcAft>
              <a:buSzPts val="2700"/>
              <a:buFont typeface="Montserrat"/>
              <a:buChar char="●"/>
            </a:pPr>
            <a:r>
              <a:rPr lang="en-US" sz="2700">
                <a:latin typeface="Montserrat"/>
                <a:ea typeface="Montserrat"/>
                <a:cs typeface="Montserrat"/>
                <a:sym typeface="Montserrat"/>
              </a:rPr>
              <a:t>T</a:t>
            </a:r>
            <a:r>
              <a:rPr lang="en-US" sz="2700">
                <a:latin typeface="Montserrat"/>
                <a:ea typeface="Montserrat"/>
                <a:cs typeface="Montserrat"/>
                <a:sym typeface="Montserrat"/>
              </a:rPr>
              <a:t>Lorem ipsum dolor sit amet, consectetur adipiscing elit, sed do eiusmod tempor incididunt ut labore</a:t>
            </a:r>
            <a:endParaRPr b="1" sz="2700">
              <a:latin typeface="Montserrat"/>
              <a:ea typeface="Montserrat"/>
              <a:cs typeface="Montserrat"/>
              <a:sym typeface="Montserrat"/>
            </a:endParaRPr>
          </a:p>
          <a:p>
            <a:pPr indent="-400050" lvl="0" marL="457200" rtl="0" algn="l">
              <a:lnSpc>
                <a:spcPct val="115000"/>
              </a:lnSpc>
              <a:spcBef>
                <a:spcPts val="0"/>
              </a:spcBef>
              <a:spcAft>
                <a:spcPts val="0"/>
              </a:spcAft>
              <a:buSzPts val="2700"/>
              <a:buFont typeface="Montserrat"/>
              <a:buChar char="●"/>
            </a:pPr>
            <a:r>
              <a:rPr lang="en-US" sz="2700">
                <a:latin typeface="Montserrat"/>
                <a:ea typeface="Montserrat"/>
                <a:cs typeface="Montserrat"/>
                <a:sym typeface="Montserrat"/>
              </a:rPr>
              <a:t>Lorem ipsum dolor sit amet, consectetur adipiscing elit, sed do eiusmod tempor incididunt ut labore</a:t>
            </a:r>
            <a:r>
              <a:rPr lang="en-US" sz="2700">
                <a:latin typeface="Montserrat"/>
                <a:ea typeface="Montserrat"/>
                <a:cs typeface="Montserrat"/>
                <a:sym typeface="Montserrat"/>
              </a:rPr>
              <a:t>.</a:t>
            </a:r>
            <a:endParaRPr sz="2700">
              <a:latin typeface="Montserrat"/>
              <a:ea typeface="Montserrat"/>
              <a:cs typeface="Montserrat"/>
              <a:sym typeface="Montserrat"/>
            </a:endParaRPr>
          </a:p>
        </p:txBody>
      </p:sp>
      <p:sp>
        <p:nvSpPr>
          <p:cNvPr id="169" name="Google Shape;169;p9"/>
          <p:cNvSpPr txBox="1"/>
          <p:nvPr>
            <p:ph idx="17" type="body"/>
          </p:nvPr>
        </p:nvSpPr>
        <p:spPr>
          <a:xfrm>
            <a:off x="459675" y="13772100"/>
            <a:ext cx="10056900" cy="4854600"/>
          </a:xfrm>
          <a:prstGeom prst="rect">
            <a:avLst/>
          </a:prstGeom>
          <a:noFill/>
          <a:ln>
            <a:noFill/>
          </a:ln>
        </p:spPr>
        <p:txBody>
          <a:bodyPr anchorCtr="0" anchor="t" bIns="228575" lIns="228575" spcFirstLastPara="1" rIns="228575" wrap="square" tIns="228575">
            <a:spAutoFit/>
          </a:bodyPr>
          <a:lstStyle/>
          <a:p>
            <a:pPr indent="0" lvl="0" marL="0" marR="0" rtl="0" algn="just">
              <a:lnSpc>
                <a:spcPct val="115000"/>
              </a:lnSpc>
              <a:spcBef>
                <a:spcPts val="1200"/>
              </a:spcBef>
              <a:spcAft>
                <a:spcPts val="0"/>
              </a:spcAft>
              <a:buClr>
                <a:schemeClr val="dk1"/>
              </a:buClr>
              <a:buSzPts val="1100"/>
              <a:buNone/>
            </a:pPr>
            <a:r>
              <a:rPr lang="en-US" sz="2700">
                <a:latin typeface="Montserrat"/>
                <a:ea typeface="Montserrat"/>
                <a:cs typeface="Montserrat"/>
                <a:sym typeface="Montserrat"/>
              </a:rPr>
              <a:t>This research has the following obje</a:t>
            </a:r>
            <a:r>
              <a:rPr lang="en-US" sz="2700">
                <a:latin typeface="Montserrat"/>
                <a:ea typeface="Montserrat"/>
                <a:cs typeface="Montserrat"/>
                <a:sym typeface="Montserrat"/>
              </a:rPr>
              <a:t>ctives:</a:t>
            </a:r>
            <a:endParaRPr sz="2700">
              <a:latin typeface="Montserrat"/>
              <a:ea typeface="Montserrat"/>
              <a:cs typeface="Montserrat"/>
              <a:sym typeface="Montserrat"/>
            </a:endParaRPr>
          </a:p>
          <a:p>
            <a:pPr indent="-400050" lvl="0" marL="457200" marR="0" rtl="0" algn="just">
              <a:lnSpc>
                <a:spcPct val="115000"/>
              </a:lnSpc>
              <a:spcBef>
                <a:spcPts val="1200"/>
              </a:spcBef>
              <a:spcAft>
                <a:spcPts val="0"/>
              </a:spcAft>
              <a:buSzPts val="2700"/>
              <a:buFont typeface="Montserrat"/>
              <a:buChar char="●"/>
            </a:pPr>
            <a:r>
              <a:rPr lang="en-US" sz="2700">
                <a:latin typeface="Montserrat"/>
                <a:ea typeface="Montserrat"/>
                <a:cs typeface="Montserrat"/>
                <a:sym typeface="Montserrat"/>
              </a:rPr>
              <a:t>ELorem ipsum dolor sit amet, consectetur adipiscing elit, sed do eiusmod tempor incididunt ut labore</a:t>
            </a:r>
            <a:endParaRPr sz="2700">
              <a:latin typeface="Montserrat"/>
              <a:ea typeface="Montserrat"/>
              <a:cs typeface="Montserrat"/>
              <a:sym typeface="Montserrat"/>
            </a:endParaRPr>
          </a:p>
          <a:p>
            <a:pPr indent="-400050" lvl="0" marL="457200" rtl="0" algn="just">
              <a:lnSpc>
                <a:spcPct val="115000"/>
              </a:lnSpc>
              <a:spcBef>
                <a:spcPts val="0"/>
              </a:spcBef>
              <a:spcAft>
                <a:spcPts val="0"/>
              </a:spcAft>
              <a:buSzPts val="2700"/>
              <a:buFont typeface="Montserrat"/>
              <a:buChar char="●"/>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400050" lvl="0" marL="457200" rtl="0" algn="just">
              <a:lnSpc>
                <a:spcPct val="115000"/>
              </a:lnSpc>
              <a:spcBef>
                <a:spcPts val="0"/>
              </a:spcBef>
              <a:spcAft>
                <a:spcPts val="0"/>
              </a:spcAft>
              <a:buSzPts val="2700"/>
              <a:buFont typeface="Montserrat"/>
              <a:buChar char="●"/>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400050" lvl="0" marL="457200" rtl="0" algn="just">
              <a:lnSpc>
                <a:spcPct val="115000"/>
              </a:lnSpc>
              <a:spcBef>
                <a:spcPts val="0"/>
              </a:spcBef>
              <a:spcAft>
                <a:spcPts val="0"/>
              </a:spcAft>
              <a:buSzPts val="2700"/>
              <a:buChar char="●"/>
            </a:pPr>
            <a:r>
              <a:rPr lang="en-US" sz="2700">
                <a:latin typeface="Montserrat"/>
                <a:ea typeface="Montserrat"/>
                <a:cs typeface="Montserrat"/>
                <a:sym typeface="Montserrat"/>
              </a:rPr>
              <a:t>Lorem ipsum dolor sit amet, consectetur adipiscing elit, sed do eiusmod tempor incididunt ut labore</a:t>
            </a:r>
            <a:endParaRPr sz="2700"/>
          </a:p>
        </p:txBody>
      </p:sp>
      <p:sp>
        <p:nvSpPr>
          <p:cNvPr id="170" name="Google Shape;170;p9"/>
          <p:cNvSpPr txBox="1"/>
          <p:nvPr>
            <p:ph idx="18" type="body"/>
          </p:nvPr>
        </p:nvSpPr>
        <p:spPr>
          <a:xfrm>
            <a:off x="5932593" y="3531071"/>
            <a:ext cx="31998900" cy="677100"/>
          </a:xfrm>
          <a:prstGeom prst="rect">
            <a:avLst/>
          </a:prstGeom>
          <a:noFill/>
          <a:ln>
            <a:noFill/>
          </a:ln>
          <a:effectLst>
            <a:outerShdw blurRad="142875" rotWithShape="0" algn="bl">
              <a:srgbClr val="000000"/>
            </a:outerShdw>
          </a:effectLst>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4400"/>
              <a:buFont typeface="Calibri"/>
              <a:buNone/>
            </a:pPr>
            <a:r>
              <a:rPr b="1" lang="en-US" sz="3800">
                <a:latin typeface="Montserrat"/>
                <a:ea typeface="Montserrat"/>
                <a:cs typeface="Montserrat"/>
                <a:sym typeface="Montserrat"/>
              </a:rPr>
              <a:t>Division of Computing, Analytics, and Mathematics, School of Science and Engineering, University of Missouri-Kansas City</a:t>
            </a:r>
            <a:endParaRPr b="1" sz="3800">
              <a:latin typeface="Montserrat"/>
              <a:ea typeface="Montserrat"/>
              <a:cs typeface="Montserrat"/>
              <a:sym typeface="Montserrat"/>
            </a:endParaRPr>
          </a:p>
        </p:txBody>
      </p:sp>
      <p:sp>
        <p:nvSpPr>
          <p:cNvPr id="171" name="Google Shape;171;p9"/>
          <p:cNvSpPr txBox="1"/>
          <p:nvPr>
            <p:ph idx="19" type="body"/>
          </p:nvPr>
        </p:nvSpPr>
        <p:spPr>
          <a:xfrm>
            <a:off x="5858468" y="2387619"/>
            <a:ext cx="31998900" cy="1015800"/>
          </a:xfrm>
          <a:prstGeom prst="rect">
            <a:avLst/>
          </a:prstGeom>
          <a:noFill/>
          <a:ln>
            <a:noFill/>
          </a:ln>
          <a:effectLst>
            <a:outerShdw blurRad="142875" rotWithShape="0" algn="bl">
              <a:schemeClr val="dk1"/>
            </a:outerShdw>
          </a:effectLst>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6000"/>
              <a:buFont typeface="Calibri"/>
              <a:buNone/>
            </a:pPr>
            <a:r>
              <a:rPr lang="en-US">
                <a:latin typeface="Montserrat"/>
                <a:ea typeface="Montserrat"/>
                <a:cs typeface="Montserrat"/>
                <a:sym typeface="Montserrat"/>
              </a:rPr>
              <a:t>John Doe</a:t>
            </a:r>
            <a:r>
              <a:rPr lang="en-US">
                <a:latin typeface="Montserrat"/>
                <a:ea typeface="Montserrat"/>
                <a:cs typeface="Montserrat"/>
                <a:sym typeface="Montserrat"/>
              </a:rPr>
              <a:t>, Mai Sato, Muhammad Khalil</a:t>
            </a:r>
            <a:endParaRPr>
              <a:latin typeface="Montserrat"/>
              <a:ea typeface="Montserrat"/>
              <a:cs typeface="Montserrat"/>
              <a:sym typeface="Montserrat"/>
            </a:endParaRPr>
          </a:p>
        </p:txBody>
      </p:sp>
      <p:pic>
        <p:nvPicPr>
          <p:cNvPr id="172" name="Google Shape;172;p9"/>
          <p:cNvPicPr preferRelativeResize="0"/>
          <p:nvPr/>
        </p:nvPicPr>
        <p:blipFill>
          <a:blip r:embed="rId4">
            <a:alphaModFix/>
          </a:blip>
          <a:stretch>
            <a:fillRect/>
          </a:stretch>
        </p:blipFill>
        <p:spPr>
          <a:xfrm>
            <a:off x="390600" y="1892525"/>
            <a:ext cx="3956275" cy="1767350"/>
          </a:xfrm>
          <a:prstGeom prst="rect">
            <a:avLst/>
          </a:prstGeom>
          <a:noFill/>
          <a:ln>
            <a:noFill/>
          </a:ln>
        </p:spPr>
      </p:pic>
      <p:sp>
        <p:nvSpPr>
          <p:cNvPr id="173" name="Google Shape;173;p9"/>
          <p:cNvSpPr/>
          <p:nvPr/>
        </p:nvSpPr>
        <p:spPr>
          <a:xfrm>
            <a:off x="1050450" y="32151675"/>
            <a:ext cx="1990800" cy="255600"/>
          </a:xfrm>
          <a:prstGeom prst="rect">
            <a:avLst/>
          </a:prstGeom>
          <a:solidFill>
            <a:srgbClr val="5C9CD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9"/>
          <p:cNvSpPr txBox="1"/>
          <p:nvPr>
            <p:ph idx="20" type="body"/>
          </p:nvPr>
        </p:nvSpPr>
        <p:spPr>
          <a:xfrm>
            <a:off x="796650" y="465775"/>
            <a:ext cx="41888400" cy="1323600"/>
          </a:xfrm>
          <a:prstGeom prst="rect">
            <a:avLst/>
          </a:prstGeom>
          <a:noFill/>
          <a:ln>
            <a:noFill/>
          </a:ln>
          <a:effectLst>
            <a:outerShdw blurRad="142875" rotWithShape="0" algn="bl">
              <a:schemeClr val="dk1"/>
            </a:outerShdw>
          </a:effectLst>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8800"/>
              <a:buFont typeface="Calibri"/>
              <a:buNone/>
            </a:pPr>
            <a:r>
              <a:rPr lang="en-US" sz="8000">
                <a:latin typeface="Montserrat"/>
                <a:ea typeface="Montserrat"/>
                <a:cs typeface="Montserrat"/>
                <a:sym typeface="Montserrat"/>
              </a:rPr>
              <a:t>Catchy Title</a:t>
            </a:r>
            <a:endParaRPr sz="8000">
              <a:latin typeface="Montserrat"/>
              <a:ea typeface="Montserrat"/>
              <a:cs typeface="Montserrat"/>
              <a:sym typeface="Montserrat"/>
            </a:endParaRPr>
          </a:p>
        </p:txBody>
      </p:sp>
      <p:sp>
        <p:nvSpPr>
          <p:cNvPr id="175" name="Google Shape;175;p9"/>
          <p:cNvSpPr txBox="1"/>
          <p:nvPr>
            <p:ph idx="3" type="body"/>
          </p:nvPr>
        </p:nvSpPr>
        <p:spPr>
          <a:xfrm>
            <a:off x="477825" y="20881663"/>
            <a:ext cx="100386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700"/>
              <a:buNone/>
            </a:pPr>
            <a:r>
              <a:rPr lang="en-US">
                <a:latin typeface="Montserrat"/>
                <a:ea typeface="Montserrat"/>
                <a:cs typeface="Montserrat"/>
                <a:sym typeface="Montserrat"/>
              </a:rPr>
              <a:t>Methodology: Approach and Design</a:t>
            </a:r>
            <a:endParaRPr>
              <a:latin typeface="Montserrat"/>
              <a:ea typeface="Montserrat"/>
              <a:cs typeface="Montserrat"/>
              <a:sym typeface="Montserrat"/>
            </a:endParaRPr>
          </a:p>
        </p:txBody>
      </p:sp>
      <p:sp>
        <p:nvSpPr>
          <p:cNvPr id="176" name="Google Shape;176;p9"/>
          <p:cNvSpPr txBox="1"/>
          <p:nvPr>
            <p:ph idx="17" type="body"/>
          </p:nvPr>
        </p:nvSpPr>
        <p:spPr>
          <a:xfrm>
            <a:off x="459675" y="21468300"/>
            <a:ext cx="10056900" cy="9156000"/>
          </a:xfrm>
          <a:prstGeom prst="rect">
            <a:avLst/>
          </a:prstGeom>
          <a:noFill/>
          <a:ln>
            <a:noFill/>
          </a:ln>
        </p:spPr>
        <p:txBody>
          <a:bodyPr anchorCtr="0" anchor="t" bIns="228575" lIns="228575" spcFirstLastPara="1" rIns="228575" wrap="square" tIns="228575">
            <a:spAutoFit/>
          </a:bodyPr>
          <a:lstStyle/>
          <a:p>
            <a:pPr indent="0" lvl="0" marL="0" rtl="0" algn="just">
              <a:lnSpc>
                <a:spcPct val="115000"/>
              </a:lnSpc>
              <a:spcBef>
                <a:spcPts val="1200"/>
              </a:spcBef>
              <a:spcAft>
                <a:spcPts val="0"/>
              </a:spcAft>
              <a:buNone/>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381000" lvl="0" marL="457200" rtl="0" algn="just">
              <a:lnSpc>
                <a:spcPct val="115000"/>
              </a:lnSpc>
              <a:spcBef>
                <a:spcPts val="1200"/>
              </a:spcBef>
              <a:spcAft>
                <a:spcPts val="0"/>
              </a:spcAft>
              <a:buSzPts val="2400"/>
              <a:buChar char="●"/>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381000" lvl="1" marL="914400" rtl="0" algn="just">
              <a:lnSpc>
                <a:spcPct val="115000"/>
              </a:lnSpc>
              <a:spcBef>
                <a:spcPts val="0"/>
              </a:spcBef>
              <a:spcAft>
                <a:spcPts val="0"/>
              </a:spcAft>
              <a:buSzPts val="2400"/>
              <a:buChar char="○"/>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381000" lvl="1" marL="914400" rtl="0" algn="just">
              <a:lnSpc>
                <a:spcPct val="115000"/>
              </a:lnSpc>
              <a:spcBef>
                <a:spcPts val="0"/>
              </a:spcBef>
              <a:spcAft>
                <a:spcPts val="0"/>
              </a:spcAft>
              <a:buSzPts val="2400"/>
              <a:buChar char="○"/>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381000" lvl="0" marL="457200" marR="0" rtl="0" algn="just">
              <a:lnSpc>
                <a:spcPct val="115000"/>
              </a:lnSpc>
              <a:spcBef>
                <a:spcPts val="0"/>
              </a:spcBef>
              <a:spcAft>
                <a:spcPts val="0"/>
              </a:spcAft>
              <a:buSzPts val="2400"/>
              <a:buChar char="●"/>
            </a:pPr>
            <a:r>
              <a:rPr b="1" lang="en-US" sz="2700">
                <a:latin typeface="Montserrat"/>
                <a:ea typeface="Montserrat"/>
                <a:cs typeface="Montserrat"/>
                <a:sym typeface="Montserrat"/>
              </a:rPr>
              <a:t>T</a:t>
            </a: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381000" lvl="1" marL="914400" rtl="0" algn="just">
              <a:lnSpc>
                <a:spcPct val="115000"/>
              </a:lnSpc>
              <a:spcBef>
                <a:spcPts val="0"/>
              </a:spcBef>
              <a:spcAft>
                <a:spcPts val="0"/>
              </a:spcAft>
              <a:buSzPts val="2400"/>
              <a:buChar char="○"/>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381000" lvl="1" marL="914400" rtl="0" algn="just">
              <a:lnSpc>
                <a:spcPct val="115000"/>
              </a:lnSpc>
              <a:spcBef>
                <a:spcPts val="0"/>
              </a:spcBef>
              <a:spcAft>
                <a:spcPts val="0"/>
              </a:spcAft>
              <a:buSzPts val="2400"/>
              <a:buChar char="○"/>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p:txBody>
      </p:sp>
      <p:sp>
        <p:nvSpPr>
          <p:cNvPr id="177" name="Google Shape;177;p9"/>
          <p:cNvSpPr txBox="1"/>
          <p:nvPr>
            <p:ph idx="13" type="body"/>
          </p:nvPr>
        </p:nvSpPr>
        <p:spPr>
          <a:xfrm>
            <a:off x="33345850" y="17741500"/>
            <a:ext cx="101439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700"/>
              <a:buNone/>
            </a:pPr>
            <a:r>
              <a:rPr lang="en-US">
                <a:latin typeface="Montserrat"/>
                <a:ea typeface="Montserrat"/>
                <a:cs typeface="Montserrat"/>
                <a:sym typeface="Montserrat"/>
              </a:rPr>
              <a:t>Future Work: Next Steps</a:t>
            </a:r>
            <a:endParaRPr>
              <a:latin typeface="Montserrat"/>
              <a:ea typeface="Montserrat"/>
              <a:cs typeface="Montserrat"/>
              <a:sym typeface="Montserrat"/>
            </a:endParaRPr>
          </a:p>
        </p:txBody>
      </p:sp>
      <p:sp>
        <p:nvSpPr>
          <p:cNvPr id="178" name="Google Shape;178;p9"/>
          <p:cNvSpPr txBox="1"/>
          <p:nvPr>
            <p:ph idx="14" type="body"/>
          </p:nvPr>
        </p:nvSpPr>
        <p:spPr>
          <a:xfrm>
            <a:off x="33379375" y="18327750"/>
            <a:ext cx="10110300" cy="3267000"/>
          </a:xfrm>
          <a:prstGeom prst="rect">
            <a:avLst/>
          </a:prstGeom>
          <a:noFill/>
          <a:ln>
            <a:noFill/>
          </a:ln>
        </p:spPr>
        <p:txBody>
          <a:bodyPr anchorCtr="0" anchor="t" bIns="228575" lIns="228575" spcFirstLastPara="1" rIns="228575" wrap="square" tIns="228575">
            <a:spAutoFit/>
          </a:bodyPr>
          <a:lstStyle/>
          <a:p>
            <a:pPr indent="-400050" lvl="0" marL="457200" rtl="0" algn="just">
              <a:lnSpc>
                <a:spcPct val="115000"/>
              </a:lnSpc>
              <a:spcBef>
                <a:spcPts val="1200"/>
              </a:spcBef>
              <a:spcAft>
                <a:spcPts val="0"/>
              </a:spcAft>
              <a:buSzPts val="2700"/>
              <a:buFont typeface="Montserrat"/>
              <a:buChar char="●"/>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400050" lvl="0" marL="457200" rtl="0" algn="just">
              <a:lnSpc>
                <a:spcPct val="115000"/>
              </a:lnSpc>
              <a:spcBef>
                <a:spcPts val="0"/>
              </a:spcBef>
              <a:spcAft>
                <a:spcPts val="0"/>
              </a:spcAft>
              <a:buSzPts val="2700"/>
              <a:buFont typeface="Montserrat"/>
              <a:buChar char="●"/>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400050" lvl="0" marL="457200" rtl="0" algn="just">
              <a:lnSpc>
                <a:spcPct val="115000"/>
              </a:lnSpc>
              <a:spcBef>
                <a:spcPts val="0"/>
              </a:spcBef>
              <a:spcAft>
                <a:spcPts val="0"/>
              </a:spcAft>
              <a:buSzPts val="2700"/>
              <a:buFont typeface="Montserrat"/>
              <a:buChar char="●"/>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p:txBody>
      </p:sp>
      <p:sp>
        <p:nvSpPr>
          <p:cNvPr id="179" name="Google Shape;179;p9"/>
          <p:cNvSpPr txBox="1"/>
          <p:nvPr>
            <p:ph idx="13" type="body"/>
          </p:nvPr>
        </p:nvSpPr>
        <p:spPr>
          <a:xfrm>
            <a:off x="33345850" y="22618300"/>
            <a:ext cx="101439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700"/>
              <a:buNone/>
            </a:pPr>
            <a:r>
              <a:rPr lang="en-US">
                <a:latin typeface="Montserrat"/>
                <a:ea typeface="Montserrat"/>
                <a:cs typeface="Montserrat"/>
                <a:sym typeface="Montserrat"/>
              </a:rPr>
              <a:t>Acknowledgments</a:t>
            </a:r>
            <a:endParaRPr>
              <a:latin typeface="Montserrat"/>
              <a:ea typeface="Montserrat"/>
              <a:cs typeface="Montserrat"/>
              <a:sym typeface="Montserrat"/>
            </a:endParaRPr>
          </a:p>
        </p:txBody>
      </p:sp>
      <p:sp>
        <p:nvSpPr>
          <p:cNvPr id="180" name="Google Shape;180;p9"/>
          <p:cNvSpPr txBox="1"/>
          <p:nvPr>
            <p:ph idx="14" type="body"/>
          </p:nvPr>
        </p:nvSpPr>
        <p:spPr>
          <a:xfrm>
            <a:off x="33214675" y="23256450"/>
            <a:ext cx="10216800" cy="1817700"/>
          </a:xfrm>
          <a:prstGeom prst="rect">
            <a:avLst/>
          </a:prstGeom>
          <a:noFill/>
          <a:ln>
            <a:noFill/>
          </a:ln>
        </p:spPr>
        <p:txBody>
          <a:bodyPr anchorCtr="0" anchor="t" bIns="228575" lIns="228575" spcFirstLastPara="1" rIns="228575" wrap="square" tIns="228575">
            <a:spAutoFit/>
          </a:bodyPr>
          <a:lstStyle/>
          <a:p>
            <a:pPr indent="-285750" lvl="0" marL="342900" rtl="0" algn="l">
              <a:lnSpc>
                <a:spcPct val="115000"/>
              </a:lnSpc>
              <a:spcBef>
                <a:spcPts val="1200"/>
              </a:spcBef>
              <a:spcAft>
                <a:spcPts val="0"/>
              </a:spcAft>
              <a:buSzPts val="2700"/>
              <a:buFont typeface="Montserrat"/>
              <a:buChar char="●"/>
            </a:pPr>
            <a:r>
              <a:rPr lang="en-US" sz="2700">
                <a:latin typeface="Montserrat"/>
                <a:ea typeface="Montserrat"/>
                <a:cs typeface="Montserrat"/>
                <a:sym typeface="Montserrat"/>
              </a:rPr>
              <a:t>Advisor: </a:t>
            </a:r>
            <a:r>
              <a:rPr lang="en-US" sz="2600">
                <a:latin typeface="Montserrat"/>
                <a:ea typeface="Montserrat"/>
                <a:cs typeface="Montserrat"/>
                <a:sym typeface="Montserrat"/>
              </a:rPr>
              <a:t>Dr. Professor</a:t>
            </a:r>
            <a:endParaRPr sz="2600">
              <a:latin typeface="Montserrat"/>
              <a:ea typeface="Montserrat"/>
              <a:cs typeface="Montserrat"/>
              <a:sym typeface="Montserrat"/>
            </a:endParaRPr>
          </a:p>
          <a:p>
            <a:pPr indent="-285750" lvl="0" marL="342900" rtl="0" algn="l">
              <a:lnSpc>
                <a:spcPct val="115000"/>
              </a:lnSpc>
              <a:spcBef>
                <a:spcPts val="0"/>
              </a:spcBef>
              <a:spcAft>
                <a:spcPts val="0"/>
              </a:spcAft>
              <a:buSzPts val="2700"/>
              <a:buFont typeface="Montserrat"/>
              <a:buChar char="●"/>
            </a:pPr>
            <a:r>
              <a:rPr lang="en-US" sz="2700">
                <a:latin typeface="Montserrat"/>
                <a:ea typeface="Montserrat"/>
                <a:cs typeface="Montserrat"/>
                <a:sym typeface="Montserrat"/>
              </a:rPr>
              <a:t>Support</a:t>
            </a:r>
            <a:r>
              <a:rPr lang="en-US" sz="2600">
                <a:latin typeface="Montserrat"/>
                <a:ea typeface="Montserrat"/>
                <a:cs typeface="Montserrat"/>
                <a:sym typeface="Montserrat"/>
              </a:rPr>
              <a:t>:</a:t>
            </a:r>
            <a:r>
              <a:rPr lang="en-US" sz="2200">
                <a:latin typeface="Montserrat"/>
                <a:ea typeface="Montserrat"/>
                <a:cs typeface="Montserrat"/>
                <a:sym typeface="Montserrat"/>
              </a:rPr>
              <a:t> </a:t>
            </a:r>
            <a:r>
              <a:rPr lang="en-US">
                <a:latin typeface="Montserrat"/>
                <a:ea typeface="Montserrat"/>
                <a:cs typeface="Montserrat"/>
                <a:sym typeface="Montserrat"/>
              </a:rPr>
              <a:t>Division</a:t>
            </a:r>
            <a:r>
              <a:rPr lang="en-US" sz="2000">
                <a:latin typeface="Montserrat"/>
                <a:ea typeface="Montserrat"/>
                <a:cs typeface="Montserrat"/>
                <a:sym typeface="Montserrat"/>
              </a:rPr>
              <a:t> </a:t>
            </a:r>
            <a:r>
              <a:rPr lang="en-US">
                <a:latin typeface="Montserrat"/>
                <a:ea typeface="Montserrat"/>
                <a:cs typeface="Montserrat"/>
                <a:sym typeface="Montserrat"/>
              </a:rPr>
              <a:t>of</a:t>
            </a:r>
            <a:r>
              <a:rPr lang="en-US" sz="2100">
                <a:latin typeface="Montserrat"/>
                <a:ea typeface="Montserrat"/>
                <a:cs typeface="Montserrat"/>
                <a:sym typeface="Montserrat"/>
              </a:rPr>
              <a:t> </a:t>
            </a:r>
            <a:r>
              <a:rPr lang="en-US" sz="2600">
                <a:latin typeface="Montserrat"/>
                <a:ea typeface="Montserrat"/>
                <a:cs typeface="Montserrat"/>
                <a:sym typeface="Montserrat"/>
              </a:rPr>
              <a:t>Computing,</a:t>
            </a:r>
            <a:r>
              <a:rPr lang="en-US" sz="2000">
                <a:latin typeface="Montserrat"/>
                <a:ea typeface="Montserrat"/>
                <a:cs typeface="Montserrat"/>
                <a:sym typeface="Montserrat"/>
              </a:rPr>
              <a:t> </a:t>
            </a:r>
            <a:r>
              <a:rPr lang="en-US" sz="2600">
                <a:latin typeface="Montserrat"/>
                <a:ea typeface="Montserrat"/>
                <a:cs typeface="Montserrat"/>
                <a:sym typeface="Montserrat"/>
              </a:rPr>
              <a:t>Analytics,</a:t>
            </a:r>
            <a:r>
              <a:rPr lang="en-US" sz="1600">
                <a:latin typeface="Montserrat"/>
                <a:ea typeface="Montserrat"/>
                <a:cs typeface="Montserrat"/>
                <a:sym typeface="Montserrat"/>
              </a:rPr>
              <a:t> </a:t>
            </a:r>
            <a:r>
              <a:rPr lang="en-US" sz="2600">
                <a:latin typeface="Montserrat"/>
                <a:ea typeface="Montserrat"/>
                <a:cs typeface="Montserrat"/>
                <a:sym typeface="Montserrat"/>
              </a:rPr>
              <a:t>and</a:t>
            </a:r>
            <a:r>
              <a:rPr lang="en-US" sz="1600">
                <a:latin typeface="Montserrat"/>
                <a:ea typeface="Montserrat"/>
                <a:cs typeface="Montserrat"/>
                <a:sym typeface="Montserrat"/>
              </a:rPr>
              <a:t> </a:t>
            </a:r>
            <a:r>
              <a:rPr lang="en-US" sz="2600">
                <a:latin typeface="Montserrat"/>
                <a:ea typeface="Montserrat"/>
                <a:cs typeface="Montserrat"/>
                <a:sym typeface="Montserrat"/>
              </a:rPr>
              <a:t>Mathematics, School of Science and Engineering, UMKC</a:t>
            </a:r>
            <a:endParaRPr sz="2600">
              <a:latin typeface="Montserrat"/>
              <a:ea typeface="Montserrat"/>
              <a:cs typeface="Montserrat"/>
              <a:sym typeface="Montserrat"/>
            </a:endParaRPr>
          </a:p>
        </p:txBody>
      </p:sp>
      <p:sp>
        <p:nvSpPr>
          <p:cNvPr id="181" name="Google Shape;181;p9"/>
          <p:cNvSpPr txBox="1"/>
          <p:nvPr>
            <p:ph idx="13" type="body"/>
          </p:nvPr>
        </p:nvSpPr>
        <p:spPr>
          <a:xfrm>
            <a:off x="33345850" y="26199700"/>
            <a:ext cx="101439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700"/>
              <a:buNone/>
            </a:pPr>
            <a:r>
              <a:rPr lang="en-US">
                <a:latin typeface="Montserrat"/>
                <a:ea typeface="Montserrat"/>
                <a:cs typeface="Montserrat"/>
                <a:sym typeface="Montserrat"/>
              </a:rPr>
              <a:t>References</a:t>
            </a:r>
            <a:endParaRPr>
              <a:latin typeface="Montserrat"/>
              <a:ea typeface="Montserrat"/>
              <a:cs typeface="Montserrat"/>
              <a:sym typeface="Montserrat"/>
            </a:endParaRPr>
          </a:p>
        </p:txBody>
      </p:sp>
      <p:sp>
        <p:nvSpPr>
          <p:cNvPr id="182" name="Google Shape;182;p9"/>
          <p:cNvSpPr txBox="1"/>
          <p:nvPr>
            <p:ph idx="14" type="body"/>
          </p:nvPr>
        </p:nvSpPr>
        <p:spPr>
          <a:xfrm>
            <a:off x="33531768" y="26609252"/>
            <a:ext cx="10052100" cy="4222800"/>
          </a:xfrm>
          <a:prstGeom prst="rect">
            <a:avLst/>
          </a:prstGeom>
          <a:noFill/>
          <a:ln>
            <a:noFill/>
          </a:ln>
        </p:spPr>
        <p:txBody>
          <a:bodyPr anchorCtr="0" anchor="t" bIns="228575" lIns="228575" spcFirstLastPara="1" rIns="228575" wrap="square" tIns="228575">
            <a:spAutoFit/>
          </a:bodyPr>
          <a:lstStyle/>
          <a:p>
            <a:pPr indent="-317500" lvl="0" marL="457200" rtl="0" algn="just">
              <a:lnSpc>
                <a:spcPct val="115000"/>
              </a:lnSpc>
              <a:spcBef>
                <a:spcPts val="1200"/>
              </a:spcBef>
              <a:spcAft>
                <a:spcPts val="0"/>
              </a:spcAft>
              <a:buSzPts val="1400"/>
              <a:buFont typeface="Montserrat"/>
              <a:buAutoNum type="arabicPeriod"/>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400050" lvl="0" marL="457200" rtl="0" algn="just">
              <a:lnSpc>
                <a:spcPct val="115000"/>
              </a:lnSpc>
              <a:spcBef>
                <a:spcPts val="0"/>
              </a:spcBef>
              <a:spcAft>
                <a:spcPts val="0"/>
              </a:spcAft>
              <a:buSzPts val="2700"/>
              <a:buFont typeface="Montserrat"/>
              <a:buAutoNum type="arabicPeriod"/>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400050" lvl="0" marL="457200" rtl="0" algn="just">
              <a:lnSpc>
                <a:spcPct val="115000"/>
              </a:lnSpc>
              <a:spcBef>
                <a:spcPts val="0"/>
              </a:spcBef>
              <a:spcAft>
                <a:spcPts val="0"/>
              </a:spcAft>
              <a:buSzPts val="2700"/>
              <a:buFont typeface="Montserrat"/>
              <a:buAutoNum type="arabicPeriod"/>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a:p>
            <a:pPr indent="-400050" lvl="0" marL="457200" rtl="0" algn="just">
              <a:lnSpc>
                <a:spcPct val="115000"/>
              </a:lnSpc>
              <a:spcBef>
                <a:spcPts val="0"/>
              </a:spcBef>
              <a:spcAft>
                <a:spcPts val="0"/>
              </a:spcAft>
              <a:buSzPts val="2700"/>
              <a:buFont typeface="Montserrat"/>
              <a:buAutoNum type="arabicPeriod"/>
            </a:pPr>
            <a:r>
              <a:rPr lang="en-US" sz="2700">
                <a:latin typeface="Montserrat"/>
                <a:ea typeface="Montserrat"/>
                <a:cs typeface="Montserrat"/>
                <a:sym typeface="Montserrat"/>
              </a:rPr>
              <a:t>Lorem ipsum dolor sit amet, consectetur adipiscing elit, sed do eiusmod tempor incididunt ut labore</a:t>
            </a:r>
            <a:endParaRPr sz="2700">
              <a:latin typeface="Montserrat"/>
              <a:ea typeface="Montserrat"/>
              <a:cs typeface="Montserrat"/>
              <a:sym typeface="Montserrat"/>
            </a:endParaRPr>
          </a:p>
        </p:txBody>
      </p:sp>
      <p:sp>
        <p:nvSpPr>
          <p:cNvPr id="183" name="Google Shape;183;p9"/>
          <p:cNvSpPr txBox="1"/>
          <p:nvPr>
            <p:ph idx="5" type="body"/>
          </p:nvPr>
        </p:nvSpPr>
        <p:spPr>
          <a:xfrm>
            <a:off x="11428411" y="4597899"/>
            <a:ext cx="100488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3700"/>
              <a:buNone/>
            </a:pPr>
            <a:r>
              <a:rPr lang="en-US">
                <a:latin typeface="Montserrat"/>
                <a:ea typeface="Montserrat"/>
                <a:cs typeface="Montserrat"/>
                <a:sym typeface="Montserrat"/>
              </a:rPr>
              <a:t>Graphics, images, workflow</a:t>
            </a:r>
            <a:endParaRPr>
              <a:latin typeface="Montserrat"/>
              <a:ea typeface="Montserrat"/>
              <a:cs typeface="Montserrat"/>
              <a:sym typeface="Montserrat"/>
            </a:endParaRPr>
          </a:p>
        </p:txBody>
      </p:sp>
      <p:cxnSp>
        <p:nvCxnSpPr>
          <p:cNvPr id="184" name="Google Shape;184;p9"/>
          <p:cNvCxnSpPr/>
          <p:nvPr/>
        </p:nvCxnSpPr>
        <p:spPr>
          <a:xfrm>
            <a:off x="13049225" y="18701725"/>
            <a:ext cx="0" cy="708600"/>
          </a:xfrm>
          <a:prstGeom prst="straightConnector1">
            <a:avLst/>
          </a:prstGeom>
          <a:noFill/>
          <a:ln cap="flat" cmpd="sng" w="19050">
            <a:solidFill>
              <a:schemeClr val="accent1"/>
            </a:solidFill>
            <a:prstDash val="solid"/>
            <a:round/>
            <a:headEnd len="med" w="med" type="none"/>
            <a:tailEnd len="med" w="med" type="none"/>
          </a:ln>
        </p:spPr>
      </p:cxnSp>
      <p:sp>
        <p:nvSpPr>
          <p:cNvPr id="185" name="Google Shape;185;p9"/>
          <p:cNvSpPr/>
          <p:nvPr/>
        </p:nvSpPr>
        <p:spPr>
          <a:xfrm>
            <a:off x="40817800" y="177800"/>
            <a:ext cx="2970300" cy="3544800"/>
          </a:xfrm>
          <a:prstGeom prst="roundRect">
            <a:avLst>
              <a:gd fmla="val 16667" name="adj"/>
            </a:avLst>
          </a:prstGeom>
          <a:solidFill>
            <a:srgbClr val="4E5B6F"/>
          </a:solidFill>
          <a:ln cap="flat" cmpd="sng" w="9525">
            <a:solidFill>
              <a:srgbClr val="4E5B6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86" name="Google Shape;186;p9"/>
          <p:cNvSpPr txBox="1"/>
          <p:nvPr/>
        </p:nvSpPr>
        <p:spPr>
          <a:xfrm>
            <a:off x="40817800" y="-9825"/>
            <a:ext cx="2970300" cy="24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600">
                <a:solidFill>
                  <a:srgbClr val="FFFFFF"/>
                </a:solidFill>
                <a:latin typeface="Times New Roman"/>
                <a:ea typeface="Times New Roman"/>
                <a:cs typeface="Times New Roman"/>
                <a:sym typeface="Times New Roman"/>
              </a:rPr>
              <a:t>Team</a:t>
            </a:r>
            <a:endParaRPr sz="9600">
              <a:solidFill>
                <a:srgbClr val="FFFFFF"/>
              </a:solidFill>
              <a:latin typeface="Times New Roman"/>
              <a:ea typeface="Times New Roman"/>
              <a:cs typeface="Times New Roman"/>
              <a:sym typeface="Times New Roman"/>
            </a:endParaRPr>
          </a:p>
        </p:txBody>
      </p:sp>
      <p:sp>
        <p:nvSpPr>
          <p:cNvPr id="187" name="Google Shape;187;p9"/>
          <p:cNvSpPr txBox="1"/>
          <p:nvPr/>
        </p:nvSpPr>
        <p:spPr>
          <a:xfrm>
            <a:off x="41286250" y="1056975"/>
            <a:ext cx="2578200" cy="24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0">
                <a:solidFill>
                  <a:srgbClr val="FFFFFF"/>
                </a:solidFill>
                <a:latin typeface="Times New Roman"/>
                <a:ea typeface="Times New Roman"/>
                <a:cs typeface="Times New Roman"/>
                <a:sym typeface="Times New Roman"/>
              </a:rPr>
              <a:t>00</a:t>
            </a:r>
            <a:endParaRPr sz="160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36x48-Template-V2b">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ifold - Wide Center">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ithout Quick Guide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lassic 3 Column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