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4-->
<p:presentation xmlns:r="http://schemas.openxmlformats.org/officeDocument/2006/relationships" xmlns:a="http://schemas.openxmlformats.org/drawingml/2006/main" xmlns:p="http://schemas.openxmlformats.org/presentationml/2006/main" strictFirstAndLastChars="0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63" r:id="rId4"/>
  </p:sldIdLst>
  <p:sldSz cx="43891200" cy="32918400"/>
  <p:notesSz cx="31954788" cy="50149125"/>
  <p:embeddedFontLst>
    <p:embeddedFont>
      <p:font typeface="Libre Baskerville" panose="02000000000000000000" pitchFamily="2" charset="0"/>
      <p:bold r:id="rId6"/>
    </p:embeddedFont>
    <p:embeddedFont>
      <p:font typeface="Montserrat Light" panose="00000400000000000000" pitchFamily="50" charset="0"/>
      <p:regular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26" d="100"/>
          <a:sy n="26" d="100"/>
        </p:scale>
        <p:origin x="2165" y="115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5.fntdata" /><Relationship Id="rId11" Type="http://schemas.openxmlformats.org/officeDocument/2006/relationships/font" Target="fonts/font6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font" Target="fonts/font1.fntdata" /><Relationship Id="rId7" Type="http://schemas.openxmlformats.org/officeDocument/2006/relationships/font" Target="fonts/font2.fntdata" /><Relationship Id="rId8" Type="http://schemas.openxmlformats.org/officeDocument/2006/relationships/font" Target="fonts/font3.fntdata" /><Relationship Id="rId9" Type="http://schemas.openxmlformats.org/officeDocument/2006/relationships/font" Target="fonts/font4.fntdata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 title="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defPPr>
        <a:defRPr kern="1200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3657600" y="1385518"/>
            <a:ext cx="36576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>
                <a:solidFill>
                  <a:srgbClr val="235078"/>
                </a:solidFill>
                <a:latin typeface="Libre Baskerville" panose="02000000000000000000" pitchFamily="2" charset="0"/>
              </a:rPr>
              <a:t>This Scientific Poster Template Is Provided By PosterNerd</a:t>
            </a:r>
            <a:br>
              <a:rPr lang="en-US" sz="8500">
                <a:solidFill>
                  <a:srgbClr val="235078"/>
                </a:solidFill>
                <a:latin typeface="Libre Baskerville" panose="02000000000000000000" pitchFamily="2" charset="0"/>
              </a:rPr>
            </a:br>
            <a:r>
              <a:rPr lang="en-US" sz="8500">
                <a:solidFill>
                  <a:srgbClr val="235078"/>
                </a:solidFill>
                <a:latin typeface="Libre Baskerville" panose="02000000000000000000" pitchFamily="2" charset="0"/>
              </a:rPr>
              <a:t>Enter A Title And Add Logos To Your Poster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657600" y="4528006"/>
            <a:ext cx="36576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>
                <a:solidFill>
                  <a:srgbClr val="1482A5"/>
                </a:solidFill>
                <a:latin typeface="Montserrat Light" panose="00000400000000000000" pitchFamily="50" charset="0"/>
              </a:rPr>
              <a:t>Add Author Names and Information</a:t>
            </a:r>
          </a:p>
          <a:p>
            <a:pPr algn="ctr"/>
            <a:r>
              <a:rPr lang="en-US" sz="5600">
                <a:solidFill>
                  <a:srgbClr val="1482A5"/>
                </a:solidFill>
                <a:latin typeface="Montserrat Light" panose="00000400000000000000" pitchFamily="50" charset="0"/>
              </a:rPr>
              <a:t>Include University or Department Names if Needed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7745166"/>
            <a:ext cx="10058400" cy="10074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22326600" y="7745167"/>
            <a:ext cx="10058400" cy="244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3147000" y="7745167"/>
            <a:ext cx="10058400" cy="924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85800" y="18464271"/>
            <a:ext cx="1005840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1506200" y="16669406"/>
            <a:ext cx="10058400" cy="15563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1506200" y="7766748"/>
            <a:ext cx="10058400" cy="821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3147000" y="17819644"/>
            <a:ext cx="10058400" cy="10069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8745118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914400" y="8077206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3147000" y="28576718"/>
            <a:ext cx="10058400" cy="3655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33375600" y="2956113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33375600" y="2889322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3375600" y="874511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33756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33375600" y="1879873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3375600" y="1813081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Recommendations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914400" y="1940705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14400" y="18739137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11734800" y="874511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7348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Materials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1734800" y="17660513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1734800" y="169926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22555200" y="8745113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22555200" y="807720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pic>
        <p:nvPicPr>
          <p:cNvPr id="70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2100" y="9245600"/>
            <a:ext cx="20459700" cy="144272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r="http://schemas.openxmlformats.org/officeDocument/2006/relationships"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Template>C:\Program Files\Microsoft Office\Templates\Blank Presentation.pot</Template>
  <Company>Graphicsland</Company>
  <PresentationFormat>Custom</PresentationFormat>
  <Paragraphs>19</Paragraphs>
  <Slides>1</Slides>
  <Notes>1</Notes>
  <TotalTime>3648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8">
      <vt:lpstr>Arial</vt:lpstr>
      <vt:lpstr>Times New Roman</vt:lpstr>
      <vt:lpstr>Calibri</vt:lpstr>
      <vt:lpstr>Libre Baskerville</vt:lpstr>
      <vt:lpstr>Montserrat Light</vt:lpstr>
      <vt:lpstr>Open Sans</vt:lpstr>
      <vt:lpstr>Blank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Example to make a scientific poster</dc:title>
  <cp:category>templates for scientific poster</cp:category>
  <dc:creator>Graphicsland/MakeSigns.com</dc:creator>
  <dc:description>This is a free template from MakeSigns.com to help you create the perfect scientific poster.</dc:description>
  <cp:keywords>scientific, research, template, custom, poster, presentation, symposium, printing, PowerPoint, create, design, example, sample, download</cp:keywords>
  <cp:lastModifiedBy>Justin Delre</cp:lastModifiedBy>
  <cp:revision>297</cp:revision>
  <cp:lastPrinted>2006-11-15T16:04:57.000</cp:lastPrinted>
  <dcterms:modified xsi:type="dcterms:W3CDTF">2024-02-07T19:42:08Z</dcterms:modified>
  <dc:subject>Free Poster Presentation Example</dc:subject>
</cp:coreProperties>
</file>