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84B1-629F-49CF-834C-BC98A4DC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8A62-7337-461C-8CBE-7F3BD659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1544-0BC3-421F-B3DE-C605C65E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6B65-26CE-44A5-A086-FA29F246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EE54-8F80-47A6-8C10-50C6BA4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0665-4D78-420F-86A0-77D74ABB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C278-CB9D-48E5-8580-F225114A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9BB5-4323-4D33-AE8F-82F544F7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5F83-64B8-4B2E-A717-8874139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F611-C46C-4F9F-BE08-0A6520C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4A6A8-3EC3-4D8A-B35A-31CD12080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1D794-881E-4C65-BA9C-2BC8EC95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60FD-24AF-49A6-BC28-C0A8A45C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22DA-9254-45E9-AA34-4B2696DD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3383-1431-4319-B22B-548C5E6C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56A6-47DE-4CA5-8EE6-E4A8B343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0BFF-8066-4CD9-85D9-CAC3CED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2DE9-9402-45C1-85FA-EEEAB9A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2089-268E-4586-802C-060BC110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579D-EC15-4CA6-A27B-2420E725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472C-6BC7-4DAB-BD5B-6F22BE37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5EC8-503C-4F81-A1A1-49502542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0279-D980-4353-A2A4-AD97D438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B355-71F7-4229-A60D-41F81259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DADD-7797-4C7B-8419-D0500EF9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C563-6B8C-45CE-9129-58D041FC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28CD-5DB3-4D54-A398-5D88F18F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60A2-1E52-4E01-8ABE-3B22A4623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5995-C9B4-41DA-8DAD-7EA20489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5ADE-B055-46C3-A993-632B772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2B6A-2BFF-4B0E-9652-CB366FA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DD84-2CA1-40B8-BFED-C6ADAD8E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5215-C1D2-43EC-9508-5C075B5C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E060-62C1-4841-A8DF-B50E5753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4F0A1-073F-4AD5-8542-9FA28B8F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12F72-8BB3-484D-B76C-D05CCBA1F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588B1-AFA1-45C8-87E6-2F5C1E2A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FA13D-4FB9-4488-BD2D-F421E9F7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A613E-4B94-4C60-8AC5-AD616AA9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5112-580D-498B-9BC5-7947A57A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A52EF-5C83-4EC8-BFA5-99B39DB2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9A6D-636F-443F-BE3C-317F0B10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C14CD-9904-48DB-8754-B3C3BAA1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4E34D-B8DA-454E-BB09-7786E805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A8D93-A8C7-4003-9797-5E6A4EF4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5356-4586-4D8B-9D76-A082F83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998-7B56-4497-A807-4FB203E4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2CF6-7977-4350-8C65-447F489E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AC98-E4A0-4EFC-8BC7-9A8C2CE6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1B39-6F8D-49C6-8C3F-867BDCD1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66656-EA84-46A7-B3FC-C51AB68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4C1A-0F1D-43CD-8327-20A8E624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F0B6-C2E5-47ED-A570-3A18A675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4EAAE-50AE-4458-8F14-63E14977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3592-C8AA-4494-9560-64C55F75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77885-1813-426B-890B-B4BB4421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ACA7-236B-454E-8DAE-C30A8709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A66E-4551-43C9-802D-3927E6BA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4547-89F1-4AE3-B5A7-DD823DF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F2387-CA6D-4227-A453-22CAF9C2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F7DB-DE6E-4997-BCDA-B1E75B12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3DAF-0EE5-4D33-B0E8-AA814BA84663}" type="datetimeFigureOut">
              <a:rPr lang="en-US" smtClean="0"/>
              <a:t>09-18-2017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6A02-7209-4B92-836C-E2FF4BCC1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CD8F-9C71-486B-9ED3-3DD061A9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FA80-44B2-4E0A-B85C-27E3C6A9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949C-3D3C-4AC3-B324-679FF636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DocuPath Upload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0ED70-CAE1-48E7-B804-9FB80050D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Forensic Pathology</a:t>
            </a:r>
          </a:p>
        </p:txBody>
      </p:sp>
    </p:spTree>
    <p:extLst>
      <p:ext uri="{BB962C8B-B14F-4D97-AF65-F5344CB8AC3E}">
        <p14:creationId xmlns:p14="http://schemas.microsoft.com/office/powerpoint/2010/main" val="17742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DocuPath Upload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DocuPath Upload Test</dc:title>
  <dc:creator>David Rozen</dc:creator>
  <cp:lastModifiedBy>David Rozen</cp:lastModifiedBy>
  <cp:revision>1</cp:revision>
  <dcterms:created xsi:type="dcterms:W3CDTF">2017-09-18T12:33:54Z</dcterms:created>
  <dcterms:modified xsi:type="dcterms:W3CDTF">2017-09-18T12:34:24Z</dcterms:modified>
</cp:coreProperties>
</file>