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/>
    <p:restoredTop sz="94737"/>
  </p:normalViewPr>
  <p:slideViewPr>
    <p:cSldViewPr snapToGrid="0" snapToObjects="1">
      <p:cViewPr varScale="1">
        <p:scale>
          <a:sx n="129" d="100"/>
          <a:sy n="129" d="100"/>
        </p:scale>
        <p:origin x="2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Prepaid Water </a:t>
            </a:r>
            <a:br>
              <a:rPr lang="en-US" dirty="0"/>
            </a:br>
            <a:r>
              <a:rPr dirty="0"/>
              <a:t>E</a:t>
            </a:r>
            <a:r>
              <a:rPr lang="en-US" dirty="0"/>
              <a:t>-T</a:t>
            </a:r>
            <a:r>
              <a:rPr dirty="0"/>
              <a:t>op-</a:t>
            </a:r>
            <a:r>
              <a:rPr lang="en-US" dirty="0"/>
              <a:t>U</a:t>
            </a:r>
            <a:r>
              <a:rPr dirty="0"/>
              <a:t>p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By: Luke Manyamazi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  <a:r>
              <a:rPr lang="en-US" dirty="0"/>
              <a:t> – Week 1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Create wireframes for the UI.</a:t>
            </a:r>
          </a:p>
          <a:p>
            <a:pPr>
              <a:defRPr sz="1400"/>
            </a:pPr>
            <a:r>
              <a:rPr dirty="0"/>
              <a:t>Implement user registration.</a:t>
            </a:r>
          </a:p>
          <a:p>
            <a:pPr>
              <a:defRPr sz="1400"/>
            </a:pPr>
            <a:r>
              <a:rPr dirty="0"/>
              <a:t>Build meter registration API endpoint.</a:t>
            </a:r>
            <a:endParaRPr lang="en-US" dirty="0"/>
          </a:p>
          <a:p>
            <a:pPr>
              <a:defRPr sz="1400"/>
            </a:pPr>
            <a:r>
              <a:rPr lang="en-ZA" dirty="0"/>
              <a:t>Weekly demos until the app is launched.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EA198-5A29-78E7-77F4-4A7CA546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4852-ECF8-90B7-6E57-96E03BFF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I will learn….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1ED3-4E61-EA27-C583-0D5B1BD5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29" y="2588590"/>
            <a:ext cx="4202516" cy="3530600"/>
          </a:xfrm>
        </p:spPr>
        <p:txBody>
          <a:bodyPr>
            <a:normAutofit/>
          </a:bodyPr>
          <a:lstStyle/>
          <a:p>
            <a:r>
              <a:rPr lang="en-ZA" sz="1300" dirty="0"/>
              <a:t>Project planning</a:t>
            </a:r>
          </a:p>
          <a:p>
            <a:r>
              <a:rPr lang="en-ZA" sz="1300" dirty="0"/>
              <a:t>Requirements gathering</a:t>
            </a:r>
          </a:p>
          <a:p>
            <a:r>
              <a:rPr lang="en-ZA" sz="1300" dirty="0"/>
              <a:t>UI/UX design</a:t>
            </a:r>
          </a:p>
          <a:p>
            <a:r>
              <a:rPr lang="en-ZA" sz="1300" dirty="0"/>
              <a:t>Wireframing and prototyping</a:t>
            </a:r>
          </a:p>
          <a:p>
            <a:r>
              <a:rPr lang="en-ZA" sz="1300" dirty="0"/>
              <a:t>Frontend development (HTML, CSS, JavaScript)</a:t>
            </a:r>
          </a:p>
          <a:p>
            <a:r>
              <a:rPr lang="en-ZA" sz="1300" dirty="0"/>
              <a:t>Backend development (Node.js, </a:t>
            </a:r>
            <a:r>
              <a:rPr lang="en-ZA" sz="1300" dirty="0" err="1"/>
              <a:t>Express.js</a:t>
            </a:r>
            <a:r>
              <a:rPr lang="en-ZA" sz="1300" dirty="0"/>
              <a:t> or Django)</a:t>
            </a:r>
          </a:p>
          <a:p>
            <a:r>
              <a:rPr lang="en-ZA" sz="1300" dirty="0"/>
              <a:t>API integration</a:t>
            </a:r>
          </a:p>
          <a:p>
            <a:r>
              <a:rPr lang="en-ZA" sz="1300" dirty="0"/>
              <a:t>Database design and management</a:t>
            </a:r>
          </a:p>
          <a:p>
            <a:r>
              <a:rPr lang="en-ZA" sz="1300" dirty="0"/>
              <a:t>Documentation writing</a:t>
            </a:r>
          </a:p>
          <a:p>
            <a:pPr>
              <a:defRPr sz="1400"/>
            </a:pP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1F629-AE62-96C9-E61E-C6D4E1EF7465}"/>
              </a:ext>
            </a:extLst>
          </p:cNvPr>
          <p:cNvSpPr txBox="1">
            <a:spLocks/>
          </p:cNvSpPr>
          <p:nvPr/>
        </p:nvSpPr>
        <p:spPr>
          <a:xfrm>
            <a:off x="4931545" y="2588590"/>
            <a:ext cx="4202516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400" dirty="0"/>
              <a:t>Authentication and authorization</a:t>
            </a:r>
          </a:p>
          <a:p>
            <a:r>
              <a:rPr lang="en-ZA" sz="1400" dirty="0"/>
              <a:t>Mobile-first responsive design</a:t>
            </a:r>
          </a:p>
          <a:p>
            <a:r>
              <a:rPr lang="en-ZA" sz="1400" dirty="0"/>
              <a:t>Payment gateway integration</a:t>
            </a:r>
          </a:p>
          <a:p>
            <a:r>
              <a:rPr lang="en-ZA" sz="1400" dirty="0"/>
              <a:t>Data validation and error handling</a:t>
            </a:r>
          </a:p>
          <a:p>
            <a:r>
              <a:rPr lang="en-ZA" sz="1400" dirty="0"/>
              <a:t>Version control (Git &amp; GitHub)</a:t>
            </a:r>
          </a:p>
          <a:p>
            <a:r>
              <a:rPr lang="en-ZA" sz="1400" dirty="0"/>
              <a:t>Deployment and hosting</a:t>
            </a:r>
          </a:p>
          <a:p>
            <a:r>
              <a:rPr lang="en-ZA" sz="1400" dirty="0"/>
              <a:t>Security best practices</a:t>
            </a:r>
          </a:p>
          <a:p>
            <a:r>
              <a:rPr lang="en-ZA" sz="1400" dirty="0"/>
              <a:t>Testing and debugging</a:t>
            </a:r>
          </a:p>
          <a:p>
            <a:r>
              <a:rPr lang="en-ZA" sz="1400" dirty="0"/>
              <a:t>Demo presentation skills</a:t>
            </a:r>
          </a:p>
          <a:p>
            <a:pPr>
              <a:defRPr sz="1400"/>
            </a:pP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62630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1D82-B707-43AB-175C-FD08F5C8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D33E-DC5A-DCF1-90BA-55D099256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82" y="2912165"/>
            <a:ext cx="3457080" cy="859935"/>
          </a:xfrm>
        </p:spPr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6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Many prepaid water customers must manually enter tokens.</a:t>
            </a:r>
          </a:p>
          <a:p>
            <a:pPr>
              <a:defRPr sz="1400"/>
            </a:pPr>
            <a:r>
              <a:rPr dirty="0"/>
              <a:t>The process is slow and prone to errors.</a:t>
            </a:r>
            <a:endParaRPr lang="en-US" dirty="0"/>
          </a:p>
          <a:p>
            <a:pPr>
              <a:defRPr sz="1400"/>
            </a:pPr>
            <a:r>
              <a:rPr lang="en-ZA" dirty="0"/>
              <a:t>If the keypad is broken, users can’t top up their water.</a:t>
            </a:r>
            <a:endParaRPr dirty="0"/>
          </a:p>
          <a:p>
            <a:pPr>
              <a:defRPr sz="1400"/>
            </a:pPr>
            <a:r>
              <a:rPr dirty="0"/>
              <a:t>No easy way to top up directly from a phone or web app.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5FAA0-207E-5E13-C66E-148E6636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66" y="3986049"/>
            <a:ext cx="2002237" cy="229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54798-8CE3-F722-4EDE-38931A3B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24" y="3845541"/>
            <a:ext cx="1613110" cy="2370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746F9-DC17-2AB8-C109-EFD36EFEE492}"/>
              </a:ext>
            </a:extLst>
          </p:cNvPr>
          <p:cNvSpPr txBox="1"/>
          <p:nvPr/>
        </p:nvSpPr>
        <p:spPr>
          <a:xfrm>
            <a:off x="3773213" y="4750675"/>
            <a:ext cx="2270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Example:</a:t>
            </a:r>
          </a:p>
          <a:p>
            <a:r>
              <a:rPr lang="en-US" sz="1600" dirty="0"/>
              <a:t>Manual Keypads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/ What the App Will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Eliminate manual token entry by directly crediting meters.</a:t>
            </a:r>
          </a:p>
          <a:p>
            <a:pPr>
              <a:defRPr sz="1400"/>
            </a:pPr>
            <a:r>
              <a:rPr dirty="0"/>
              <a:t>Allow users to register meters and top them up.</a:t>
            </a:r>
          </a:p>
          <a:p>
            <a:pPr>
              <a:defRPr sz="1400"/>
            </a:pPr>
            <a:r>
              <a:rPr dirty="0"/>
              <a:t>Support top-ups for others’ meters.</a:t>
            </a:r>
          </a:p>
          <a:p>
            <a:pPr>
              <a:defRPr sz="1400"/>
            </a:pPr>
            <a:r>
              <a:rPr dirty="0"/>
              <a:t>Show transaction history and balances.</a:t>
            </a:r>
            <a:endParaRPr lang="en-US" dirty="0"/>
          </a:p>
          <a:p>
            <a:pPr>
              <a:defRPr sz="1400"/>
            </a:pPr>
            <a:r>
              <a:rPr lang="en-ZA" dirty="0"/>
              <a:t>Eliminate the risks of losing paper tokens.</a:t>
            </a:r>
          </a:p>
          <a:p>
            <a:pPr>
              <a:defRPr sz="1400"/>
            </a:pPr>
            <a:endParaRPr lang="en-ZA" dirty="0"/>
          </a:p>
          <a:p>
            <a:pPr>
              <a:defRPr sz="14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User registration/login.</a:t>
            </a:r>
          </a:p>
          <a:p>
            <a:pPr>
              <a:defRPr sz="1400"/>
            </a:pPr>
            <a:r>
              <a:t>Add and manage meters.</a:t>
            </a:r>
          </a:p>
          <a:p>
            <a:pPr>
              <a:defRPr sz="1400"/>
            </a:pPr>
            <a:r>
              <a:t>Simulated top-up system (no real API yet).</a:t>
            </a:r>
          </a:p>
          <a:p>
            <a:pPr>
              <a:defRPr sz="1400"/>
            </a:pPr>
            <a:r>
              <a:t>View balances.</a:t>
            </a:r>
          </a:p>
          <a:p>
            <a:pPr>
              <a:defRPr sz="1400"/>
            </a:pPr>
            <a:r>
              <a:t>Simple reporting.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Integration with payment gateways (</a:t>
            </a:r>
            <a:r>
              <a:rPr lang="en-US" dirty="0" err="1"/>
              <a:t>Payfast</a:t>
            </a:r>
            <a:r>
              <a:rPr dirty="0"/>
              <a:t>, </a:t>
            </a:r>
            <a:r>
              <a:rPr lang="en-US" dirty="0" err="1"/>
              <a:t>Ozow</a:t>
            </a:r>
            <a:r>
              <a:rPr dirty="0"/>
              <a:t>, </a:t>
            </a:r>
            <a:r>
              <a:rPr lang="en-US" dirty="0"/>
              <a:t>Zapper, etc.).</a:t>
            </a:r>
            <a:endParaRPr dirty="0"/>
          </a:p>
          <a:p>
            <a:pPr>
              <a:defRPr sz="1400"/>
            </a:pPr>
            <a:r>
              <a:rPr dirty="0"/>
              <a:t>Real meter API integration.</a:t>
            </a:r>
          </a:p>
          <a:p>
            <a:pPr>
              <a:defRPr sz="1400"/>
            </a:pPr>
            <a:r>
              <a:rPr dirty="0"/>
              <a:t>Purchase reports.</a:t>
            </a:r>
          </a:p>
          <a:p>
            <a:pPr>
              <a:defRPr sz="1400"/>
            </a:pPr>
            <a:r>
              <a:rPr dirty="0"/>
              <a:t>Multi-platform support (Android, iOS, Web).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Frontend: HTML/CSS/JavaScript.</a:t>
            </a:r>
          </a:p>
          <a:p>
            <a:pPr>
              <a:defRPr sz="1400"/>
            </a:pPr>
            <a:r>
              <a:rPr dirty="0"/>
              <a:t>Backend: Node.js + </a:t>
            </a:r>
            <a:r>
              <a:rPr dirty="0" err="1"/>
              <a:t>Express.js</a:t>
            </a:r>
            <a:r>
              <a:rPr dirty="0"/>
              <a:t>.</a:t>
            </a:r>
          </a:p>
          <a:p>
            <a:pPr>
              <a:defRPr sz="1400"/>
            </a:pPr>
            <a:r>
              <a:rPr dirty="0"/>
              <a:t>Database: </a:t>
            </a:r>
            <a:r>
              <a:rPr dirty="0" err="1"/>
              <a:t>Firestore</a:t>
            </a:r>
            <a:r>
              <a:rPr dirty="0"/>
              <a:t> (or Google Sheets for MVP).</a:t>
            </a:r>
          </a:p>
          <a:p>
            <a:pPr>
              <a:defRPr sz="1400"/>
            </a:pPr>
            <a:r>
              <a:rPr dirty="0"/>
              <a:t>Deployment: Firebase / </a:t>
            </a:r>
            <a:r>
              <a:rPr dirty="0" err="1"/>
              <a:t>Vercel</a:t>
            </a:r>
            <a:r>
              <a:rPr dirty="0"/>
              <a:t>.</a:t>
            </a:r>
          </a:p>
          <a:p>
            <a:pPr>
              <a:defRPr sz="1400"/>
            </a:pPr>
            <a:r>
              <a:rPr dirty="0"/>
              <a:t>Payment: Mock for now, later integrate </a:t>
            </a:r>
            <a:r>
              <a:rPr lang="en-US" dirty="0"/>
              <a:t>online payment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(Draft)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Users: userID, name, email, passwordHash.</a:t>
            </a:r>
          </a:p>
          <a:p>
            <a:pPr>
              <a:defRPr sz="1400"/>
            </a:pPr>
            <a:r>
              <a:t>Meters: meterID, userID, meterNumber, balance.</a:t>
            </a:r>
          </a:p>
          <a:p>
            <a:pPr>
              <a:defRPr sz="1400"/>
            </a:pPr>
            <a:r>
              <a:t>TopUps: topupID, userID, meterID, amount,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/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Week 1: Requirements + basic UI mockups.</a:t>
            </a:r>
          </a:p>
          <a:p>
            <a:pPr>
              <a:defRPr sz="1400"/>
            </a:pPr>
            <a:r>
              <a:rPr dirty="0"/>
              <a:t>Week 2: Auth + meter registration.</a:t>
            </a:r>
          </a:p>
          <a:p>
            <a:pPr>
              <a:defRPr sz="1400"/>
            </a:pPr>
            <a:r>
              <a:rPr dirty="0"/>
              <a:t>Week 3: Top-up simulation.</a:t>
            </a:r>
          </a:p>
          <a:p>
            <a:pPr>
              <a:defRPr sz="1400"/>
            </a:pPr>
            <a:r>
              <a:rPr dirty="0"/>
              <a:t>Week 4: Reporting + styling.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MVP features decided.</a:t>
            </a:r>
          </a:p>
          <a:p>
            <a:pPr>
              <a:defRPr sz="1400"/>
            </a:pPr>
            <a:r>
              <a:rPr dirty="0"/>
              <a:t>Tech stack chosen.</a:t>
            </a:r>
            <a:endParaRPr lang="en-US" dirty="0"/>
          </a:p>
          <a:p>
            <a:pPr>
              <a:defRPr sz="1400"/>
            </a:pPr>
            <a:r>
              <a:rPr lang="en-ZA" dirty="0"/>
              <a:t>Demo 1 conducted 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{87185A67-9F67-E543-8CFA-1BA4424C106A}tf10001076</Template>
  <TotalTime>177</TotalTime>
  <Words>411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 Boardroom</vt:lpstr>
      <vt:lpstr>Prepaid Water  E-Top-Up App</vt:lpstr>
      <vt:lpstr>Problem Statement</vt:lpstr>
      <vt:lpstr>Goals / What the App Will Do</vt:lpstr>
      <vt:lpstr>MVP Features</vt:lpstr>
      <vt:lpstr>Future Features</vt:lpstr>
      <vt:lpstr>Tech Stack</vt:lpstr>
      <vt:lpstr>Data Model (Draft)</vt:lpstr>
      <vt:lpstr>Timeline / Plan</vt:lpstr>
      <vt:lpstr>Current Progress</vt:lpstr>
      <vt:lpstr>Next Steps – Week 1</vt:lpstr>
      <vt:lpstr>Skills I will learn….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Luke Dube</cp:lastModifiedBy>
  <cp:revision>5</cp:revision>
  <dcterms:created xsi:type="dcterms:W3CDTF">2013-01-27T09:14:16Z</dcterms:created>
  <dcterms:modified xsi:type="dcterms:W3CDTF">2025-08-05T09:54:28Z</dcterms:modified>
  <cp:category/>
</cp:coreProperties>
</file>