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5c67fe4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5c67fe4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5c67fe4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5c67fe4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5c67fe4d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5c67fe4d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5c67fe4d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5c67fe4d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5c67fe4d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5c67fe4d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5c67fe4d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5c67fe4d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Pizza Box</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More than Just Pizza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Elevator Pitch</a:t>
            </a:r>
            <a:endParaRPr/>
          </a:p>
        </p:txBody>
      </p:sp>
      <p:sp>
        <p:nvSpPr>
          <p:cNvPr id="61" name="Google Shape;61;p14"/>
          <p:cNvSpPr txBox="1"/>
          <p:nvPr>
            <p:ph idx="1" type="subTitle"/>
          </p:nvPr>
        </p:nvSpPr>
        <p:spPr>
          <a:xfrm>
            <a:off x="71050" y="27971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8" y="-11504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800"/>
              <a:t>Concept:</a:t>
            </a:r>
            <a:endParaRPr b="1" sz="1800"/>
          </a:p>
        </p:txBody>
      </p:sp>
      <p:sp>
        <p:nvSpPr>
          <p:cNvPr id="67" name="Google Shape;67;p15"/>
          <p:cNvSpPr txBox="1"/>
          <p:nvPr>
            <p:ph idx="1" type="subTitle"/>
          </p:nvPr>
        </p:nvSpPr>
        <p:spPr>
          <a:xfrm>
            <a:off x="311700" y="8288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Project Pizza Box is a web application for searching and storing recipes and nutrition information.</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b="1" lang="en" sz="1800"/>
              <a:t>Motivation:</a:t>
            </a:r>
            <a:endParaRPr b="1" sz="1800"/>
          </a:p>
          <a:p>
            <a:pPr indent="0" lvl="0" marL="0" rtl="0" algn="ctr">
              <a:spcBef>
                <a:spcPts val="0"/>
              </a:spcBef>
              <a:spcAft>
                <a:spcPts val="0"/>
              </a:spcAft>
              <a:buNone/>
            </a:pPr>
            <a:r>
              <a:rPr lang="en" sz="1800"/>
              <a:t>Our motivation is to create a simple, easy to use app that allows users to search recipes and nutrition from a multitude of sources by a range of criteria located in one convenient place.</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b="1" lang="en" sz="1800"/>
              <a:t>Story:</a:t>
            </a:r>
            <a:endParaRPr b="1" sz="1800"/>
          </a:p>
          <a:p>
            <a:pPr indent="0" lvl="0" marL="0" rtl="0" algn="ctr">
              <a:spcBef>
                <a:spcPts val="0"/>
              </a:spcBef>
              <a:spcAft>
                <a:spcPts val="0"/>
              </a:spcAft>
              <a:buNone/>
            </a:pPr>
            <a:r>
              <a:rPr lang="en" sz="1800"/>
              <a:t>As a busy and nutritionally aware consumer, I can quickly and easily search and store recipes and nutrition information so that I can make healthy choices for myself and my family.</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8" y="-11504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800"/>
              <a:t>Technologies Used</a:t>
            </a:r>
            <a:r>
              <a:rPr b="1" lang="en" sz="1800"/>
              <a:t>:</a:t>
            </a:r>
            <a:endParaRPr b="1" sz="1800"/>
          </a:p>
        </p:txBody>
      </p:sp>
      <p:sp>
        <p:nvSpPr>
          <p:cNvPr id="73" name="Google Shape;73;p16"/>
          <p:cNvSpPr txBox="1"/>
          <p:nvPr>
            <p:ph idx="1" type="subTitle"/>
          </p:nvPr>
        </p:nvSpPr>
        <p:spPr>
          <a:xfrm>
            <a:off x="311700" y="8288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We used the Edemam Recipe Search and Nutrition APIs and Semantic UI</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b="1" lang="en" sz="1800"/>
              <a:t>Tasks and Roles</a:t>
            </a:r>
            <a:r>
              <a:rPr b="1" lang="en" sz="1800"/>
              <a:t>:</a:t>
            </a:r>
            <a:endParaRPr b="1" sz="1800"/>
          </a:p>
          <a:p>
            <a:pPr indent="0" lvl="0" marL="0" rtl="0" algn="ctr">
              <a:spcBef>
                <a:spcPts val="0"/>
              </a:spcBef>
              <a:spcAft>
                <a:spcPts val="0"/>
              </a:spcAft>
              <a:buNone/>
            </a:pPr>
            <a:r>
              <a:rPr lang="en" sz="1500">
                <a:solidFill>
                  <a:srgbClr val="000000"/>
                </a:solidFill>
                <a:highlight>
                  <a:srgbClr val="FFFFFF"/>
                </a:highlight>
              </a:rPr>
              <a:t>Aft Jack Ketch spike poop deck gally. Spanish Main bring a spring upon her cable Nelsons folly wherry furl. Parrel pressgang me Cat o'nine tails scallywag. Mizzen pressgang main sheet ho Admiral of the Black. Quarterdeck jolly boat galleon long clothes bilge rat.</a:t>
            </a:r>
            <a:endParaRPr sz="1800">
              <a:solidFill>
                <a:srgbClr val="000000"/>
              </a:solidFill>
              <a:highlight>
                <a:srgbClr val="FFFFFF"/>
              </a:highlight>
            </a:endParaRPr>
          </a:p>
          <a:p>
            <a:pPr indent="0" lvl="0" marL="0" rtl="0" algn="ctr">
              <a:spcBef>
                <a:spcPts val="0"/>
              </a:spcBef>
              <a:spcAft>
                <a:spcPts val="0"/>
              </a:spcAft>
              <a:buNone/>
            </a:pPr>
            <a:r>
              <a:t/>
            </a:r>
            <a:endParaRPr sz="1800"/>
          </a:p>
          <a:p>
            <a:pPr indent="0" lvl="0" marL="0" rtl="0" algn="ctr">
              <a:spcBef>
                <a:spcPts val="0"/>
              </a:spcBef>
              <a:spcAft>
                <a:spcPts val="0"/>
              </a:spcAft>
              <a:buNone/>
            </a:pPr>
            <a:r>
              <a:rPr b="1" lang="en" sz="1800"/>
              <a:t>Challenges</a:t>
            </a:r>
            <a:r>
              <a:rPr b="1" lang="en" sz="1800"/>
              <a:t>:</a:t>
            </a:r>
            <a:endParaRPr b="1" sz="1800"/>
          </a:p>
          <a:p>
            <a:pPr indent="0" lvl="0" marL="0" rtl="0" algn="ctr">
              <a:spcBef>
                <a:spcPts val="0"/>
              </a:spcBef>
              <a:spcAft>
                <a:spcPts val="0"/>
              </a:spcAft>
              <a:buNone/>
            </a:pPr>
            <a:r>
              <a:rPr lang="en" sz="1500">
                <a:solidFill>
                  <a:srgbClr val="000000"/>
                </a:solidFill>
                <a:highlight>
                  <a:srgbClr val="FFFFFF"/>
                </a:highlight>
              </a:rPr>
              <a:t>Yardarm trysail cog chandler lugsail. Hardtack spirits Sink me hogshead sheet. League sheet Brethren of the Coast furl belay. Come about gibbet keel fire in the hole mizzen. Smartly Shiver me timbers rigging chandler Jack Tar.</a:t>
            </a:r>
            <a:endParaRPr sz="1500">
              <a:solidFill>
                <a:srgbClr val="000000"/>
              </a:solidFill>
              <a:highlight>
                <a:srgbClr val="FFFFFF"/>
              </a:highlight>
            </a:endParaRPr>
          </a:p>
          <a:p>
            <a:pPr indent="0" lvl="0" marL="0" rtl="0" algn="ctr">
              <a:spcBef>
                <a:spcPts val="0"/>
              </a:spcBef>
              <a:spcAft>
                <a:spcPts val="0"/>
              </a:spcAft>
              <a:buNone/>
            </a:pPr>
            <a:r>
              <a:t/>
            </a:r>
            <a:endParaRPr sz="1500">
              <a:solidFill>
                <a:srgbClr val="000000"/>
              </a:solidFill>
              <a:highlight>
                <a:srgbClr val="FFFFFF"/>
              </a:highlight>
            </a:endParaRPr>
          </a:p>
          <a:p>
            <a:pPr indent="0" lvl="0" marL="0" rtl="0" algn="ctr">
              <a:spcBef>
                <a:spcPts val="0"/>
              </a:spcBef>
              <a:spcAft>
                <a:spcPts val="0"/>
              </a:spcAft>
              <a:buClr>
                <a:schemeClr val="dk1"/>
              </a:buClr>
              <a:buSzPts val="1100"/>
              <a:buFont typeface="Arial"/>
              <a:buNone/>
            </a:pPr>
            <a:r>
              <a:rPr b="1" lang="en" sz="1800"/>
              <a:t>Success:</a:t>
            </a:r>
            <a:endParaRPr b="1" sz="1800"/>
          </a:p>
          <a:p>
            <a:pPr indent="0" lvl="0" marL="0" rtl="0" algn="ctr">
              <a:spcBef>
                <a:spcPts val="0"/>
              </a:spcBef>
              <a:spcAft>
                <a:spcPts val="0"/>
              </a:spcAft>
              <a:buClr>
                <a:schemeClr val="dk1"/>
              </a:buClr>
              <a:buSzPts val="1100"/>
              <a:buFont typeface="Arial"/>
              <a:buNone/>
            </a:pPr>
            <a:r>
              <a:rPr lang="en" sz="1500">
                <a:solidFill>
                  <a:srgbClr val="000000"/>
                </a:solidFill>
                <a:highlight>
                  <a:srgbClr val="FFFFFF"/>
                </a:highlight>
              </a:rPr>
              <a:t>Crimp hulk hail-shot topsail bring a spring upon her cable. Stern gally bounty nipper code of conduct. Gangplank barkadeer bring a spring upon her cable bounty ahoy. Spanish Main aye pink code of conduct crow's nest. Me fire ship case shot ahoy shrouds.</a:t>
            </a:r>
            <a:endParaRPr b="1" sz="1500">
              <a:solidFill>
                <a:srgbClr val="000000"/>
              </a:solidFill>
              <a:highlight>
                <a:srgbClr val="FFFFFF"/>
              </a:highlight>
            </a:endParaRPr>
          </a:p>
          <a:p>
            <a:pPr indent="0" lvl="0" marL="0" rtl="0" algn="ctr">
              <a:spcBef>
                <a:spcPts val="0"/>
              </a:spcBef>
              <a:spcAft>
                <a:spcPts val="0"/>
              </a:spcAft>
              <a:buNone/>
            </a:pPr>
            <a:r>
              <a:t/>
            </a:r>
            <a:endParaRPr sz="1500">
              <a:solidFill>
                <a:srgbClr val="000000"/>
              </a:solidFill>
              <a:highlight>
                <a:srgbClr val="FFFFFF"/>
              </a:highlight>
            </a:endParaRPr>
          </a:p>
          <a:p>
            <a:pPr indent="0" lvl="0" marL="0" rtl="0" algn="ctr">
              <a:spcBef>
                <a:spcPts val="0"/>
              </a:spcBef>
              <a:spcAft>
                <a:spcPts val="0"/>
              </a:spcAft>
              <a:buNone/>
            </a:pPr>
            <a:r>
              <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79" name="Google Shape;79;p17"/>
          <p:cNvSpPr txBox="1"/>
          <p:nvPr>
            <p:ph idx="1" type="subTitle"/>
          </p:nvPr>
        </p:nvSpPr>
        <p:spPr>
          <a:xfrm>
            <a:off x="71050" y="27971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ctrTitle"/>
          </p:nvPr>
        </p:nvSpPr>
        <p:spPr>
          <a:xfrm>
            <a:off x="311708" y="-12406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Directions for Future Development:</a:t>
            </a:r>
            <a:endParaRPr sz="3600"/>
          </a:p>
        </p:txBody>
      </p:sp>
      <p:sp>
        <p:nvSpPr>
          <p:cNvPr id="85" name="Google Shape;85;p18"/>
          <p:cNvSpPr txBox="1"/>
          <p:nvPr>
            <p:ph idx="1" type="subTitle"/>
          </p:nvPr>
        </p:nvSpPr>
        <p:spPr>
          <a:xfrm>
            <a:off x="71050" y="27971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8" y="-12406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Links</a:t>
            </a:r>
            <a:r>
              <a:rPr lang="en" sz="3600"/>
              <a:t>:</a:t>
            </a:r>
            <a:endParaRPr sz="3600"/>
          </a:p>
        </p:txBody>
      </p:sp>
      <p:sp>
        <p:nvSpPr>
          <p:cNvPr id="91" name="Google Shape;91;p19"/>
          <p:cNvSpPr txBox="1"/>
          <p:nvPr>
            <p:ph idx="1" type="subTitle"/>
          </p:nvPr>
        </p:nvSpPr>
        <p:spPr>
          <a:xfrm>
            <a:off x="161275" y="8119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Deployed</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Github Repo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