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85" autoAdjust="0"/>
    <p:restoredTop sz="33733" autoAdjust="0"/>
  </p:normalViewPr>
  <p:slideViewPr>
    <p:cSldViewPr snapToGrid="0" snapToObjects="1">
      <p:cViewPr>
        <p:scale>
          <a:sx n="93" d="100"/>
          <a:sy n="93" d="100"/>
        </p:scale>
        <p:origin x="11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D14AA-5DB8-44F6-912A-3EE676E8FB7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54ECA-DE98-4C7F-BCDC-775957601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54ECA-DE98-4C7F-BCDC-775957601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9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91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059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48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641350" ty="-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72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8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5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7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3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4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/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5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738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4054439" cy="1463040"/>
          </a:xfrm>
        </p:spPr>
        <p:txBody>
          <a:bodyPr/>
          <a:lstStyle/>
          <a:p>
            <a:r>
              <a:rPr dirty="0"/>
              <a:t>COMPAS Recidivism </a:t>
            </a:r>
            <a:r>
              <a:rPr dirty="0" smtClean="0"/>
              <a:t>Bias</a:t>
            </a:r>
            <a:r>
              <a:rPr lang="en-US" dirty="0" smtClean="0"/>
              <a:t>   </a:t>
            </a:r>
            <a:r>
              <a:rPr dirty="0" smtClean="0"/>
              <a:t> </a:t>
            </a:r>
            <a:r>
              <a:rPr dirty="0"/>
              <a:t>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39128" y="4960137"/>
            <a:ext cx="4019122" cy="1463040"/>
          </a:xfrm>
        </p:spPr>
        <p:txBody>
          <a:bodyPr/>
          <a:lstStyle/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Bias Detection and Mitigation Report using AI Fairness 360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summarizes the analysis of racial bias in the COMPAS dataset, focusing on African-American and Caucasian groups. The AI Fairness 360 toolkit was used to measure disparities and apply mitigation strategies such as Reweighing.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compas-scores-two-years.csv</a:t>
            </a:r>
          </a:p>
          <a:p>
            <a:r>
              <a:t>- Filtered records (valid screening dates, charge degree, and known recidivism)</a:t>
            </a:r>
          </a:p>
          <a:p>
            <a:r>
              <a:t>- Focused on African-American and Caucasian individuals</a:t>
            </a:r>
          </a:p>
          <a:p>
            <a:r>
              <a:t>- Engineered binary 'race' attribute and 'two_year_recid' label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Bias Metrics (Before Mitigation)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Disparate Impact &lt; 1 → Unfair outcome</a:t>
            </a:r>
          </a:p>
          <a:p>
            <a:r>
              <a:t>- False Positive Rate (FPR) higher for African-Americans</a:t>
            </a:r>
          </a:p>
          <a:p>
            <a:r>
              <a:t>- False Negative Rate (FNR) higher for Caucasians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Applied Reweighing to balance training data</a:t>
            </a:r>
          </a:p>
          <a:p>
            <a:r>
              <a:t>- Trained logistic regression using instance weights</a:t>
            </a:r>
          </a:p>
          <a:p>
            <a:r>
              <a:t>- Evaluated fairness and accuracy on test set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After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Equal Opportunity Difference ~ 0</a:t>
            </a:r>
          </a:p>
          <a:p>
            <a:r>
              <a:t>- Average Odds Difference reduced</a:t>
            </a:r>
          </a:p>
          <a:p>
            <a:r>
              <a:t>- Model retained reasonable accuracy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Disparity in Error Rates</a:t>
            </a:r>
          </a:p>
        </p:txBody>
      </p:sp>
      <p:pic>
        <p:nvPicPr>
          <p:cNvPr id="3" name="Picture 2" descr="bias_disparities_cust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COMPAS algorithm showed clear racial bias in classification errors.</a:t>
            </a:r>
          </a:p>
          <a:p>
            <a:r>
              <a:rPr dirty="0"/>
              <a:t>Applying Reweighing reduced disparities significantly.</a:t>
            </a:r>
          </a:p>
          <a:p>
            <a:pPr marL="0" indent="0">
              <a:buNone/>
            </a:pPr>
            <a:r>
              <a:rPr dirty="0" smtClean="0"/>
              <a:t>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fairness audits and fairness-aware learning in sensitive domains.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448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</TotalTime>
  <Words>202</Words>
  <Application>Microsoft Office PowerPoint</Application>
  <PresentationFormat>On-screen Show (4:3)</PresentationFormat>
  <Paragraphs>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Tw Cen MT</vt:lpstr>
      <vt:lpstr>Tw Cen MT Condensed</vt:lpstr>
      <vt:lpstr>Wingdings 3</vt:lpstr>
      <vt:lpstr>Integral</vt:lpstr>
      <vt:lpstr>COMPAS Recidivism Bias    Audit</vt:lpstr>
      <vt:lpstr>Introduction</vt:lpstr>
      <vt:lpstr>Dataset &amp; Preprocessing</vt:lpstr>
      <vt:lpstr>Bias Metrics (Before Mitigation)</vt:lpstr>
      <vt:lpstr>Mitigation Technique</vt:lpstr>
      <vt:lpstr>Results After Mitigation</vt:lpstr>
      <vt:lpstr>Disparity in Error Rates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COMPAS Recidivism Bias Audit</dc:title>
  <dc:subject/>
  <dc:creator/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2025-07-30T18:16:48Z</dcterms:modified>
  <cp:category/>
</cp:coreProperties>
</file>