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E6EC7-E928-4C4F-A7B7-17FE2535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82F677-B57C-49D1-9828-FF07F4A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AB1B3-0214-4771-A3B1-488BCA99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7198-F81F-4D20-8AF8-25A605A5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276C4-65C3-4AA0-A969-7C55CC52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7C97-57FB-40AD-A7C3-78086D17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CBDC4-DA27-48C3-9E1C-51787E2A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9FF47-FE84-444A-97E4-9420AB96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69F8F-1D32-4023-A06F-3C0BC085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58A55-7F9A-44DB-8B29-EDDE5C4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2408D-9F55-4CB3-9C34-BD41DCEC1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DDE7B-6584-4C3C-A0F6-662D50B9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512B-9873-45AC-BA73-AE996693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4EAF6-0391-4554-AEAF-DAEA56CF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690EE-6265-40AB-9D82-E009B9B1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9BC1-66C0-43CD-9787-F6C54CD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EA888-87C3-41BF-A666-23DC7D99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95168-45B8-4396-8539-DA91D944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7DBE7-F5D7-4E10-9749-41943F5F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7CC1A-00A0-4809-BA1A-EE12A06A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111D-108C-407F-A736-F601D270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9D8D7-C78D-4C64-98B3-762619D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02560-FA9E-43EF-ABC1-226F61D4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CA2E5-C191-4F11-A19F-902F2265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7176-3C18-4496-9CDC-E1869CD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D0C14-C12E-4D1E-8173-8B0B22BF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4468-5C40-41A3-BA6D-36A1784EB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9DBA1-6720-4CC2-A7EE-5ABAC79A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C08BC-D65D-4E3F-B32F-4F364C2D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6F78B-7C2C-4030-8E47-28BB19C4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9DB58-9539-4B0E-8097-487E851B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9FE6-C425-41D7-BAD8-BEC3C599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8FAFB-5F35-479C-AF2D-3D0E1A37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B10BF-7843-409E-89FB-ED0401A9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5207F-58C4-4969-AFAC-BD9768EF1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8F59-1831-4F07-A7DD-F4BBAB8DB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DAFB15-F788-4F48-AB37-7E048C9B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0E0020-1C32-4A49-AC7F-E93B271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01B0E-518F-44A3-A982-AD7DE8CE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4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4394-499E-455B-AFCC-1F94B2E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97601-4566-44E5-A80A-457D4434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A57905-3E96-4D84-8D57-6A1477EC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196EC-8C15-4056-AC4A-FED6E7DE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D9C01-1FE8-4954-B0CC-7C0EF437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6F98F-EFD7-4FE8-B4AC-2FDED587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C8BAE-F080-4AB1-BCCD-310E6C76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CD7D6-A5D9-40FA-BAB3-01F9A9A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465B-DF61-44CB-B807-30DBD591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8D8C1-26F0-4200-ACCE-1E96386AE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614DC-69AF-405F-BB1B-6EDCD08D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46804-EB24-4F43-A012-79B24590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EFCCB-F9BA-41D8-BCFB-52B64A3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C8C69-ECFF-4468-A613-239EAA67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C3455-B325-4ADF-9A55-450B7CA9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3065D-8AAB-4EEF-86FD-7ACB384A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105F-FBC4-45E0-ACE1-E1F8214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38085-EBD7-4498-8BAB-19C25BE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7FF76-324D-4DA3-B7D0-862DFBA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ABAF1-0022-4A69-BE9E-4ABE9C01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835B5-57D9-452A-AD9D-923226AC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60FC3-DF0B-4F47-8AE0-D20389D1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0FF9-A012-4EFC-B810-10AFD38546D6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7B217-AB32-4884-8C5D-648D31933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67E39-7F17-4934-B804-7680F112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31BF-331E-49EF-8926-E2A928A8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D9B8-B0DC-4A76-890F-52870E6A3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H26</a:t>
            </a:r>
            <a:r>
              <a:rPr lang="zh-CN" altLang="en-US" dirty="0"/>
              <a:t>：</a:t>
            </a:r>
            <a:r>
              <a:rPr lang="en-US" altLang="zh-CN" dirty="0"/>
              <a:t>Live2D Video Chat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F2C050-8FBF-4531-80FF-4AB695C73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LU, Junxian 20626238 jluay@connect.ust.hk</a:t>
            </a:r>
          </a:p>
          <a:p>
            <a:r>
              <a:rPr lang="en-US" altLang="zh-CN" dirty="0"/>
              <a:t>ZHANG, Zidi 20493849 zzhangcy@connect.ust.hk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5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4365-1149-4EEC-B6D8-AB59C265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Project objectives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862C4-BB32-4C20-AFCC-22C3EB12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P2P video tool using Live2D</a:t>
            </a:r>
          </a:p>
          <a:p>
            <a:r>
              <a:rPr lang="en-US" altLang="zh-CN" dirty="0"/>
              <a:t>Capture human expression data from normal camera and translate to Live2D expression</a:t>
            </a:r>
          </a:p>
          <a:p>
            <a:r>
              <a:rPr lang="en-US" altLang="zh-CN" dirty="0"/>
              <a:t>Low network traffic and latency by transferring only Live2D data</a:t>
            </a:r>
          </a:p>
          <a:p>
            <a:r>
              <a:rPr lang="en-US" altLang="zh-CN" dirty="0"/>
              <a:t>[Future] Support group chat</a:t>
            </a:r>
          </a:p>
          <a:p>
            <a:r>
              <a:rPr lang="en-US" altLang="zh-CN" dirty="0"/>
              <a:t>[Future] Allow online user search and 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2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652E-22E5-4CD8-99BA-A78CB2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Features incorporated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BC3F2-5A60-42AB-BF3E-58E8ED83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92D-96CF-42EF-BA56-A245F987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OOP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5329-EB03-4971-8725-B860BF33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Widely used Class and Object(Almost everything)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1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66C9-0DFF-464B-BBB1-1BC30F75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 used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BA88A-5840-495B-AB24-AF1AF36B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24182-CD9C-4AD9-9058-7830817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libraries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7AA3C-B15D-4CA8-9A0D-C1AAC648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0AEF-E5F4-4D9C-97D0-36B4832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78855-8C3F-4080-ACB2-3C3BB868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3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H26：Live2D Video Chat </vt:lpstr>
      <vt:lpstr> Project objectives </vt:lpstr>
      <vt:lpstr> Features incorporated </vt:lpstr>
      <vt:lpstr> OOP design</vt:lpstr>
      <vt:lpstr>Data structures used </vt:lpstr>
      <vt:lpstr>External libraries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H26：Live2D Video Chat </dc:title>
  <dc:creator>Lu Junxian</dc:creator>
  <cp:lastModifiedBy>Lu Junxian</cp:lastModifiedBy>
  <cp:revision>11</cp:revision>
  <dcterms:created xsi:type="dcterms:W3CDTF">2019-12-15T14:33:05Z</dcterms:created>
  <dcterms:modified xsi:type="dcterms:W3CDTF">2019-12-15T15:02:11Z</dcterms:modified>
</cp:coreProperties>
</file>