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B199-AFA6-4BEC-B87C-5A20389B029B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94E6-2B1B-489F-8F27-28E734C8C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29"/>
            <a:ext cx="6858000" cy="2626661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4343"/>
            <a:ext cx="6858000" cy="6436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941116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3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8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9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1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7492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00627"/>
            <a:ext cx="6858000" cy="247251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578650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20129"/>
            <a:ext cx="7886700" cy="79083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99286"/>
            <a:ext cx="7886700" cy="4680853"/>
          </a:xfrm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p"/>
              <a:defRPr sz="2800"/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rgbClr val="00009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46100" y="1239863"/>
            <a:ext cx="8064500" cy="120604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15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774109"/>
            <a:ext cx="7886700" cy="99940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5" name="圖片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2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9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尊重原創，請勿外流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42" y="1028541"/>
            <a:ext cx="4852115" cy="485211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977081" y="749643"/>
            <a:ext cx="5214551" cy="5255741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尊重原創，請勿外流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193C9404-F892-421F-A0C7-26AD10430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2115669"/>
            <a:ext cx="6858000" cy="262666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Project 2:</a:t>
            </a:r>
            <a:br>
              <a:rPr lang="en-US" altLang="zh-TW" dirty="0"/>
            </a:br>
            <a:r>
              <a:rPr lang="en-US" altLang="zh-TW" dirty="0"/>
              <a:t>Maze Router for 2-terminal Nets</a:t>
            </a:r>
            <a:br>
              <a:rPr lang="zh-TW" altLang="zh-TW" dirty="0"/>
            </a:br>
            <a:br>
              <a:rPr lang="en-US" altLang="zh-TW" sz="3200" dirty="0"/>
            </a:br>
            <a:br>
              <a:rPr lang="en-US" altLang="zh-TW" sz="3200" dirty="0"/>
            </a:br>
            <a:r>
              <a:rPr lang="en-US" altLang="zh-TW" sz="3200" dirty="0"/>
              <a:t>Due Date:2021/04/29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3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BF0A6C1-CD29-45ED-855D-4ACD32B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BA9CC8-850E-4026-AC6E-F5DEF43E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</a:t>
            </a:r>
          </a:p>
          <a:p>
            <a:pPr lvl="1"/>
            <a:r>
              <a:rPr lang="en-US" altLang="zh-TW" dirty="0"/>
              <a:t>Routing region</a:t>
            </a:r>
          </a:p>
          <a:p>
            <a:pPr lvl="1"/>
            <a:r>
              <a:rPr lang="en-US" altLang="zh-TW" dirty="0"/>
              <a:t>Blockages</a:t>
            </a:r>
          </a:p>
          <a:p>
            <a:pPr lvl="1"/>
            <a:r>
              <a:rPr lang="en-US" altLang="zh-TW" dirty="0"/>
              <a:t>Net terminals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Connect all net terminals</a:t>
            </a:r>
          </a:p>
          <a:p>
            <a:pPr lvl="1"/>
            <a:r>
              <a:rPr lang="en-US" altLang="zh-TW" dirty="0"/>
              <a:t>Minimize grids usage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E85CA8-6C4E-4491-8BB3-2EA6266560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/>
          <a:lstStyle/>
          <a:p>
            <a:r>
              <a:rPr lang="zh-TW" altLang="en-US"/>
              <a:t>尊重原創，請勿外流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9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B023-0E5B-44CF-927F-8BDADE89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30F1C-71A3-4629-BCBC-D9DD017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a path from source to target, and minimized the number of wiring grids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C4AA79-4383-4393-9B6F-CC71F62CCA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34" y="2384886"/>
            <a:ext cx="3503531" cy="3795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1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90242-9A7D-43EE-8095-7EDA5022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45584-923E-45A3-9E4A-D5E739CC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there exists any grid with two path passing,  rip-up and re-route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969607-83E2-4A62-B8A1-386633F1C8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0" y="2538660"/>
            <a:ext cx="324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D9A740-3FD0-4EBC-9591-808618DE68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80" y="2538660"/>
            <a:ext cx="3240000" cy="32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9FCC1F-72D7-4411-A59E-595E49A4EE56}"/>
              </a:ext>
            </a:extLst>
          </p:cNvPr>
          <p:cNvCxnSpPr>
            <a:cxnSpLocks/>
          </p:cNvCxnSpPr>
          <p:nvPr/>
        </p:nvCxnSpPr>
        <p:spPr>
          <a:xfrm flipH="1">
            <a:off x="2281806" y="3839712"/>
            <a:ext cx="453005" cy="94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B540D2-494F-4EBE-BCDB-67BD76627C5C}"/>
              </a:ext>
            </a:extLst>
          </p:cNvPr>
          <p:cNvSpPr txBox="1"/>
          <p:nvPr/>
        </p:nvSpPr>
        <p:spPr>
          <a:xfrm>
            <a:off x="2734811" y="3655046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Violation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EC0B546-4014-42D6-A640-F2BE96BB5785}"/>
              </a:ext>
            </a:extLst>
          </p:cNvPr>
          <p:cNvSpPr/>
          <p:nvPr/>
        </p:nvSpPr>
        <p:spPr>
          <a:xfrm>
            <a:off x="4253218" y="4024378"/>
            <a:ext cx="645953" cy="287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07CCC2-097B-44DD-9919-4A03B93DAF8C}"/>
              </a:ext>
            </a:extLst>
          </p:cNvPr>
          <p:cNvSpPr txBox="1"/>
          <p:nvPr/>
        </p:nvSpPr>
        <p:spPr>
          <a:xfrm>
            <a:off x="3942661" y="337560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Rip-up and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Re-route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5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34B32-F4B9-41B0-975D-BCE847C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2AB15-1146-4910-A6DA-639CB5A8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499286"/>
            <a:ext cx="7886700" cy="4680853"/>
          </a:xfrm>
        </p:spPr>
        <p:txBody>
          <a:bodyPr/>
          <a:lstStyle/>
          <a:p>
            <a:r>
              <a:rPr lang="en-US" altLang="zh-TW" dirty="0"/>
              <a:t>Input file(*.in) is provided per case</a:t>
            </a:r>
          </a:p>
          <a:p>
            <a:pPr lvl="1"/>
            <a:r>
              <a:rPr lang="en-US" altLang="zh-TW" dirty="0"/>
              <a:t>Assume the lower-left corner of the table is the origin(0,0)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603AEC-94D4-4A3E-A0BA-06E1E1F5BD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474" y="3008759"/>
            <a:ext cx="8687051" cy="31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6E4E2-A6A0-421F-BF8F-B59C71BF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456C9-51B7-4175-A1F0-7224462D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file(*.out) should be generated per case</a:t>
            </a:r>
          </a:p>
          <a:p>
            <a:pPr lvl="1"/>
            <a:r>
              <a:rPr lang="en-US" altLang="zh-TW" dirty="0"/>
              <a:t>Calculate grid usage</a:t>
            </a:r>
          </a:p>
          <a:p>
            <a:pPr lvl="1"/>
            <a:r>
              <a:rPr lang="en-US" altLang="zh-TW" dirty="0"/>
              <a:t>Routing path should from source to target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6AED18-A1D7-429D-8FB4-87E89544A1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8631" y="2843868"/>
            <a:ext cx="5946737" cy="33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AE5AF-ACA8-4A58-90E2-1DE9171C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AA165-674E-41A6-B957-B092A242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Scoring </a:t>
            </a:r>
          </a:p>
          <a:p>
            <a:pPr lvl="1"/>
            <a:r>
              <a:rPr lang="en-US" altLang="zh-TW" dirty="0"/>
              <a:t>If you connect all the terminals correctly, you can get at least 60 points</a:t>
            </a:r>
          </a:p>
          <a:p>
            <a:pPr lvl="1"/>
            <a:r>
              <a:rPr lang="en-US" altLang="zh-TW" dirty="0"/>
              <a:t>The fewer grids you use, the higher score you get</a:t>
            </a:r>
          </a:p>
          <a:p>
            <a:endParaRPr lang="zh-TW" altLang="zh-TW" i="1" dirty="0"/>
          </a:p>
          <a:p>
            <a:r>
              <a:rPr lang="en-US" altLang="zh-TW" dirty="0"/>
              <a:t>You must write your own code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Copying codes may result in zero point</a:t>
            </a:r>
          </a:p>
          <a:p>
            <a:pPr lvl="1"/>
            <a:endParaRPr lang="zh-TW" altLang="zh-TW" i="1" dirty="0">
              <a:solidFill>
                <a:srgbClr val="FF0000"/>
              </a:solidFill>
            </a:endParaRPr>
          </a:p>
          <a:p>
            <a:r>
              <a:rPr lang="en-US" altLang="zh-TW" dirty="0"/>
              <a:t>Delay submission </a:t>
            </a:r>
            <a:endParaRPr lang="zh-TW" altLang="zh-TW" i="1" dirty="0"/>
          </a:p>
          <a:p>
            <a:pPr lvl="1"/>
            <a:r>
              <a:rPr lang="en-US" altLang="zh-TW" dirty="0"/>
              <a:t>Within 3 days: score * 0.7</a:t>
            </a:r>
            <a:endParaRPr lang="zh-TW" altLang="zh-TW" i="1" dirty="0"/>
          </a:p>
          <a:p>
            <a:pPr lvl="1"/>
            <a:r>
              <a:rPr lang="en-US" altLang="zh-TW" dirty="0"/>
              <a:t>More than 3 days: score = 0</a:t>
            </a:r>
            <a:endParaRPr lang="zh-TW" altLang="zh-TW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7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68923-9EC3-474E-98B2-9ED4A454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D92A0-931B-4429-A05B-DC586669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upload the following materials in a “zip” file to New E3 by the deadline, specifying your student ID in the subject field</a:t>
            </a:r>
            <a:endParaRPr lang="zh-TW" altLang="zh-TW" dirty="0"/>
          </a:p>
          <a:p>
            <a:pPr lvl="1"/>
            <a:r>
              <a:rPr lang="en-US" altLang="zh-TW" dirty="0"/>
              <a:t>Source code (.</a:t>
            </a:r>
            <a:r>
              <a:rPr lang="en-US" altLang="zh-TW" dirty="0" err="1"/>
              <a:t>cpp</a:t>
            </a:r>
            <a:r>
              <a:rPr lang="en-US" altLang="zh-TW" dirty="0"/>
              <a:t>, .h)</a:t>
            </a:r>
            <a:endParaRPr lang="zh-TW" altLang="zh-TW" dirty="0"/>
          </a:p>
          <a:p>
            <a:pPr lvl="1"/>
            <a:r>
              <a:rPr lang="en-US" altLang="zh-TW" dirty="0" err="1"/>
              <a:t>Makefile</a:t>
            </a:r>
            <a:endParaRPr lang="zh-TW" altLang="zh-TW" dirty="0"/>
          </a:p>
          <a:p>
            <a:pPr lvl="1"/>
            <a:r>
              <a:rPr lang="en-US" altLang="zh-TW" dirty="0"/>
              <a:t>Executable binary</a:t>
            </a:r>
            <a:endParaRPr lang="zh-TW" altLang="zh-TW" dirty="0"/>
          </a:p>
          <a:p>
            <a:pPr lvl="1"/>
            <a:r>
              <a:rPr lang="en-US" altLang="zh-TW" dirty="0"/>
              <a:t>A Readme file (Information to how to make and execute your code)</a:t>
            </a:r>
          </a:p>
          <a:p>
            <a:pPr lvl="1"/>
            <a:endParaRPr lang="zh-TW" altLang="zh-TW" dirty="0"/>
          </a:p>
          <a:p>
            <a:r>
              <a:rPr lang="en-US" altLang="zh-TW" dirty="0"/>
              <a:t>If any question</a:t>
            </a:r>
          </a:p>
          <a:p>
            <a:pPr lvl="1"/>
            <a:r>
              <a:rPr lang="en-US" altLang="zh-TW" dirty="0"/>
              <a:t>Ask in E3 discussion forum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9843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238</Words>
  <Application>Microsoft Office PowerPoint</Application>
  <PresentationFormat>如螢幕大小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Bahnschrift SemiLight Condensed</vt:lpstr>
      <vt:lpstr>Berlin Sans FB</vt:lpstr>
      <vt:lpstr>Calibri</vt:lpstr>
      <vt:lpstr>Wingdings</vt:lpstr>
      <vt:lpstr>Wingdings 2</vt:lpstr>
      <vt:lpstr>HDOfficeLightV0</vt:lpstr>
      <vt:lpstr>Project 2: Maze Router for 2-terminal Nets   Due Date:2021/04/29 </vt:lpstr>
      <vt:lpstr>Objective</vt:lpstr>
      <vt:lpstr>Example 1</vt:lpstr>
      <vt:lpstr>Example 2</vt:lpstr>
      <vt:lpstr>Input Format</vt:lpstr>
      <vt:lpstr>Output Format</vt:lpstr>
      <vt:lpstr>Score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Workstation_turtorial</dc:title>
  <dc:creator>Master Kuo</dc:creator>
  <cp:lastModifiedBy>TungChieh</cp:lastModifiedBy>
  <cp:revision>97</cp:revision>
  <dcterms:created xsi:type="dcterms:W3CDTF">2017-08-09T12:05:08Z</dcterms:created>
  <dcterms:modified xsi:type="dcterms:W3CDTF">2021-04-15T07:03:58Z</dcterms:modified>
</cp:coreProperties>
</file>