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4" r:id="rId5"/>
    <p:sldId id="270" r:id="rId6"/>
    <p:sldId id="265" r:id="rId7"/>
    <p:sldId id="269" r:id="rId8"/>
    <p:sldId id="258" r:id="rId9"/>
    <p:sldId id="259" r:id="rId10"/>
    <p:sldId id="267" r:id="rId11"/>
    <p:sldId id="260" r:id="rId12"/>
    <p:sldId id="268" r:id="rId13"/>
    <p:sldId id="261" r:id="rId14"/>
    <p:sldId id="263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1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21FB-C01A-47ED-8D0F-862E0EEFC0D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363A-1F48-4A48-9EF9-12F47EB8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3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21FB-C01A-47ED-8D0F-862E0EEFC0D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363A-1F48-4A48-9EF9-12F47EB8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4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21FB-C01A-47ED-8D0F-862E0EEFC0D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363A-1F48-4A48-9EF9-12F47EB8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9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21FB-C01A-47ED-8D0F-862E0EEFC0D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363A-1F48-4A48-9EF9-12F47EB8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21FB-C01A-47ED-8D0F-862E0EEFC0D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363A-1F48-4A48-9EF9-12F47EB8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4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21FB-C01A-47ED-8D0F-862E0EEFC0D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363A-1F48-4A48-9EF9-12F47EB8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6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21FB-C01A-47ED-8D0F-862E0EEFC0D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363A-1F48-4A48-9EF9-12F47EB8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2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21FB-C01A-47ED-8D0F-862E0EEFC0D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363A-1F48-4A48-9EF9-12F47EB8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4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21FB-C01A-47ED-8D0F-862E0EEFC0D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363A-1F48-4A48-9EF9-12F47EB8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8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21FB-C01A-47ED-8D0F-862E0EEFC0D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363A-1F48-4A48-9EF9-12F47EB8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21FB-C01A-47ED-8D0F-862E0EEFC0D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363A-1F48-4A48-9EF9-12F47EB8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7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021FB-C01A-47ED-8D0F-862E0EEFC0D9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2363A-1F48-4A48-9EF9-12F47EB84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88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BA0E-9859-768A-A7C9-9F89906C3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3841" y="2058690"/>
            <a:ext cx="6304317" cy="1197272"/>
          </a:xfrm>
          <a:noFill/>
        </p:spPr>
        <p:txBody>
          <a:bodyPr>
            <a:normAutofit/>
          </a:bodyPr>
          <a:lstStyle/>
          <a:p>
            <a:r>
              <a:rPr lang="en-US" dirty="0"/>
              <a:t>Reservation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A532B-A6A7-3482-7559-72479034F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created by </a:t>
            </a:r>
          </a:p>
          <a:p>
            <a:r>
              <a:rPr lang="en-US" dirty="0"/>
              <a:t>Luke Parker</a:t>
            </a:r>
          </a:p>
          <a:p>
            <a:r>
              <a:rPr lang="en-US" dirty="0"/>
              <a:t>Lauren Young</a:t>
            </a:r>
          </a:p>
        </p:txBody>
      </p:sp>
    </p:spTree>
    <p:extLst>
      <p:ext uri="{BB962C8B-B14F-4D97-AF65-F5344CB8AC3E}">
        <p14:creationId xmlns:p14="http://schemas.microsoft.com/office/powerpoint/2010/main" val="1584996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5AAA-3338-BF7B-9DDB-1D664EF7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B0F0F-91BF-CF30-EE49-A31382816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797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Attributes</a:t>
            </a:r>
          </a:p>
          <a:p>
            <a:pPr lvl="1"/>
            <a:r>
              <a:rPr lang="en-US" sz="1800" dirty="0"/>
              <a:t>Id</a:t>
            </a:r>
          </a:p>
          <a:p>
            <a:pPr lvl="1"/>
            <a:r>
              <a:rPr lang="en-US" sz="1800" dirty="0"/>
              <a:t>FirstName</a:t>
            </a:r>
          </a:p>
          <a:p>
            <a:pPr lvl="1"/>
            <a:r>
              <a:rPr lang="en-US" sz="1800" dirty="0" err="1"/>
              <a:t>LastName</a:t>
            </a:r>
            <a:endParaRPr lang="en-US" sz="1800" dirty="0"/>
          </a:p>
          <a:p>
            <a:pPr lvl="1"/>
            <a:r>
              <a:rPr lang="en-US" sz="1800" dirty="0"/>
              <a:t>Phone</a:t>
            </a:r>
          </a:p>
          <a:p>
            <a:pPr lvl="1"/>
            <a:r>
              <a:rPr lang="en-US" sz="1800" dirty="0"/>
              <a:t>Email</a:t>
            </a:r>
          </a:p>
          <a:p>
            <a:pPr marL="0" indent="0">
              <a:buNone/>
            </a:pPr>
            <a:r>
              <a:rPr lang="en-US" sz="2400" dirty="0"/>
              <a:t>Constraints</a:t>
            </a:r>
          </a:p>
          <a:p>
            <a:pPr lvl="1"/>
            <a:r>
              <a:rPr lang="en-US" sz="1800" dirty="0"/>
              <a:t>Can have 0 or many Reservations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96400-9D6F-43EC-83E4-38D5184DB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933" y="1495155"/>
            <a:ext cx="5010849" cy="3867690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87914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7D2F-85E7-0B46-D29E-3D240E33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68E03-828E-7F12-97BD-90F9CB187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660"/>
            <a:ext cx="361538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Attributes</a:t>
            </a:r>
          </a:p>
          <a:p>
            <a:pPr lvl="1"/>
            <a:r>
              <a:rPr lang="en-US" sz="1900" dirty="0"/>
              <a:t>Id</a:t>
            </a:r>
          </a:p>
          <a:p>
            <a:pPr lvl="1"/>
            <a:r>
              <a:rPr lang="en-US" sz="1900" dirty="0"/>
              <a:t>Name</a:t>
            </a:r>
          </a:p>
          <a:p>
            <a:pPr lvl="1"/>
            <a:r>
              <a:rPr lang="en-US" sz="1900" dirty="0"/>
              <a:t>Street</a:t>
            </a:r>
          </a:p>
          <a:p>
            <a:pPr lvl="1"/>
            <a:r>
              <a:rPr lang="en-US" sz="1900" dirty="0"/>
              <a:t>City</a:t>
            </a:r>
          </a:p>
          <a:p>
            <a:pPr lvl="1"/>
            <a:r>
              <a:rPr lang="en-US" sz="1900" dirty="0"/>
              <a:t>Capacity</a:t>
            </a:r>
          </a:p>
          <a:p>
            <a:pPr lvl="1"/>
            <a:r>
              <a:rPr lang="en-US" sz="1900" dirty="0" err="1"/>
              <a:t>OpenTime</a:t>
            </a:r>
            <a:endParaRPr lang="en-US" sz="1900" dirty="0"/>
          </a:p>
          <a:p>
            <a:pPr lvl="1"/>
            <a:r>
              <a:rPr lang="en-US" sz="1900" dirty="0" err="1"/>
              <a:t>CloseTime</a:t>
            </a:r>
            <a:endParaRPr lang="en-US" sz="1900" dirty="0"/>
          </a:p>
          <a:p>
            <a:pPr marL="0" indent="0">
              <a:buNone/>
            </a:pPr>
            <a:r>
              <a:rPr lang="en-US" sz="2400" dirty="0"/>
              <a:t>Constraints</a:t>
            </a:r>
          </a:p>
          <a:p>
            <a:pPr lvl="1"/>
            <a:r>
              <a:rPr lang="en-US" sz="1800" dirty="0"/>
              <a:t>Location must have 1 and only 1 Brand</a:t>
            </a:r>
          </a:p>
          <a:p>
            <a:pPr lvl="1"/>
            <a:r>
              <a:rPr lang="en-US" sz="1800" dirty="0"/>
              <a:t>Location may have 0 or more Reservations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834C0-CC1F-476C-AABD-F005C8C64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900" y="1427542"/>
            <a:ext cx="6001588" cy="4134427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24928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394A-0823-0D58-D59C-DF7F77E5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4257-7EE1-17B0-0FB7-DFB90D06D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155"/>
            <a:ext cx="4016672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Attributes</a:t>
            </a:r>
          </a:p>
          <a:p>
            <a:pPr lvl="1"/>
            <a:r>
              <a:rPr lang="en-US" sz="1800" dirty="0"/>
              <a:t>Id</a:t>
            </a:r>
          </a:p>
          <a:p>
            <a:pPr lvl="1"/>
            <a:r>
              <a:rPr lang="en-US" sz="1800" dirty="0"/>
              <a:t>Length</a:t>
            </a:r>
          </a:p>
          <a:p>
            <a:pPr lvl="1"/>
            <a:r>
              <a:rPr lang="en-US" sz="1800" dirty="0" err="1"/>
              <a:t>PartySize</a:t>
            </a:r>
            <a:endParaRPr lang="en-US" sz="1800" dirty="0"/>
          </a:p>
          <a:p>
            <a:pPr lvl="1"/>
            <a:r>
              <a:rPr lang="en-US" sz="1800" dirty="0" err="1"/>
              <a:t>ReservationTime</a:t>
            </a:r>
            <a:endParaRPr lang="en-US" sz="1800" dirty="0"/>
          </a:p>
          <a:p>
            <a:pPr lvl="1"/>
            <a:r>
              <a:rPr lang="en-US" sz="1800" dirty="0" err="1"/>
              <a:t>CustomerId</a:t>
            </a:r>
            <a:endParaRPr lang="en-US" sz="1800" dirty="0"/>
          </a:p>
          <a:p>
            <a:pPr lvl="1"/>
            <a:r>
              <a:rPr lang="en-US" sz="1800" dirty="0" err="1"/>
              <a:t>LocationId</a:t>
            </a:r>
            <a:endParaRPr lang="en-US" sz="1800" dirty="0"/>
          </a:p>
          <a:p>
            <a:pPr marL="0" indent="0">
              <a:buNone/>
            </a:pPr>
            <a:r>
              <a:rPr lang="en-US" sz="2400" dirty="0"/>
              <a:t>Constraints</a:t>
            </a:r>
          </a:p>
          <a:p>
            <a:pPr lvl="1"/>
            <a:r>
              <a:rPr lang="en-US" sz="1800" dirty="0"/>
              <a:t>Must have 1 and only 1 Customer</a:t>
            </a:r>
          </a:p>
          <a:p>
            <a:pPr lvl="1"/>
            <a:r>
              <a:rPr lang="en-US" sz="1800" dirty="0"/>
              <a:t>Must have 1 and only 1 Location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58002-E87A-4195-96A0-C193D872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097" y="1423707"/>
            <a:ext cx="5296639" cy="4010585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59947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2C1A-4262-3EA8-06DA-F47CCA1B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22B86-B9AA-ACD8-208A-18D4CD4B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get a call from a Brand manager notifying you of a new construction nearing completion. They want you to add the new Location to the system so they can begin taking reservations soon.</a:t>
            </a:r>
          </a:p>
          <a:p>
            <a:endParaRPr lang="en-US" sz="1000" dirty="0"/>
          </a:p>
          <a:p>
            <a:r>
              <a:rPr lang="en-US" sz="2400" dirty="0"/>
              <a:t>A Customer calls and wants to cancel their existing Reservation. They would like to make a new Reservation at a different date and Location. You can either delete and recreate the Reservation or update the existing Reservation. </a:t>
            </a:r>
          </a:p>
          <a:p>
            <a:endParaRPr lang="en-US" sz="1000" dirty="0"/>
          </a:p>
          <a:p>
            <a:r>
              <a:rPr lang="en-US" sz="2400" dirty="0"/>
              <a:t>Industry potential</a:t>
            </a:r>
          </a:p>
          <a:p>
            <a:pPr lvl="1"/>
            <a:r>
              <a:rPr lang="en-US" sz="1800" dirty="0"/>
              <a:t>Dental Offices</a:t>
            </a:r>
          </a:p>
          <a:p>
            <a:pPr lvl="1"/>
            <a:r>
              <a:rPr lang="en-US" sz="1800" dirty="0"/>
              <a:t>Gym Classes</a:t>
            </a:r>
          </a:p>
          <a:p>
            <a:pPr lvl="1"/>
            <a:r>
              <a:rPr lang="en-US" sz="1800" dirty="0"/>
              <a:t>Appointment Driven Services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32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7B24-8952-DFD2-F356-E1C669D6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 a demonstration…</a:t>
            </a:r>
          </a:p>
        </p:txBody>
      </p:sp>
    </p:spTree>
    <p:extLst>
      <p:ext uri="{BB962C8B-B14F-4D97-AF65-F5344CB8AC3E}">
        <p14:creationId xmlns:p14="http://schemas.microsoft.com/office/powerpoint/2010/main" val="2830330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7626-8421-DD1D-4792-F8474E54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Go From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A0FE5-79C3-1EDB-F857-5CE20ED2F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Potential Expansions to Product Functionality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Search Brands by service type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Expand Customer class to include more data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Give ability to check table availability separate from building capacity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7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64DA-56A5-BC7D-5B99-627ACF59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4BE5-FD83-C074-FFF2-9DCF7B6D9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785944" cy="36576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A restaurant just added some locations, so it needs a way to manage reservations for multiple locations.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The hostess needs to be able to create, cancel, or update reservations.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Also, if the location is at capacity, or the reservation is scheduled outside of normal operating hours, then the reservation should not be allowed to be made.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7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32A4-3C14-DB05-94A7-07E37AB5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8E44-320B-81DB-1D91-7483DADAD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Checking capacity against already existing reservations</a:t>
            </a:r>
          </a:p>
          <a:p>
            <a:pPr lvl="1"/>
            <a:endParaRPr lang="en-US" sz="1000" dirty="0"/>
          </a:p>
          <a:p>
            <a:pPr lvl="1"/>
            <a:r>
              <a:rPr lang="en-US" dirty="0"/>
              <a:t>Efficiency of code for database scalability</a:t>
            </a:r>
          </a:p>
          <a:p>
            <a:pPr lvl="1"/>
            <a:endParaRPr lang="en-US" sz="1000" dirty="0"/>
          </a:p>
          <a:p>
            <a:pPr lvl="1"/>
            <a:r>
              <a:rPr lang="en-US" dirty="0"/>
              <a:t>Using the </a:t>
            </a:r>
            <a:r>
              <a:rPr lang="en-US" dirty="0" err="1"/>
              <a:t>DateTime</a:t>
            </a:r>
            <a:r>
              <a:rPr lang="en-US" dirty="0"/>
              <a:t> and Timespan data types with JSON</a:t>
            </a:r>
          </a:p>
          <a:p>
            <a:pPr lvl="1"/>
            <a:endParaRPr lang="en-US" sz="1000" dirty="0"/>
          </a:p>
          <a:p>
            <a:pPr lvl="1"/>
            <a:r>
              <a:rPr lang="en-US" dirty="0"/>
              <a:t>Filtering Queries to allow user friendly searching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3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B924-CE2E-3422-3ECD-A5AC57D4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CheckOverlap</a:t>
            </a:r>
            <a:r>
              <a:rPr lang="en-US" dirty="0"/>
              <a:t>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0A4D4A-103D-A2F0-B626-1D4DA5D39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8662" y="1691639"/>
            <a:ext cx="5884475" cy="3580067"/>
          </a:xfrm>
          <a:ln w="28575">
            <a:solidFill>
              <a:schemeClr val="bg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23266A-6DD5-F238-9F8D-28E3B5361820}"/>
              </a:ext>
            </a:extLst>
          </p:cNvPr>
          <p:cNvSpPr txBox="1"/>
          <p:nvPr/>
        </p:nvSpPr>
        <p:spPr>
          <a:xfrm>
            <a:off x="838200" y="1690688"/>
            <a:ext cx="33127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logic to check if two reservations overlapped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Encapsulated in method for easy reuse.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D0B7DE-9018-4790-876F-8EC4ED34D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662" y="5369753"/>
            <a:ext cx="4627680" cy="1123122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43746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CC1E-A8F6-C20A-83E5-70AD0496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Database Efficiency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C7B1B4-D5FC-11B5-0948-3A0B8F3FD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4215" y="2891017"/>
            <a:ext cx="8057350" cy="3195708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7C4F21-2B0A-411A-AAF1-3080C71F9112}"/>
              </a:ext>
            </a:extLst>
          </p:cNvPr>
          <p:cNvSpPr txBox="1"/>
          <p:nvPr/>
        </p:nvSpPr>
        <p:spPr>
          <a:xfrm>
            <a:off x="838201" y="1690688"/>
            <a:ext cx="10348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a method to retrieve Reservations for a Location and a specific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the </a:t>
            </a:r>
            <a:r>
              <a:rPr lang="en-US" dirty="0" err="1"/>
              <a:t>CheckOverlap</a:t>
            </a:r>
            <a:r>
              <a:rPr lang="en-US" dirty="0"/>
              <a:t> method to pull smaller data sections to reduce lag as database scales up in size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4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08A8-1097-09CC-DBF3-79A6C2A4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with JSON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23079-D75B-394F-1705-7A4282073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172"/>
            <a:ext cx="10515600" cy="4348163"/>
          </a:xfrm>
        </p:spPr>
        <p:txBody>
          <a:bodyPr/>
          <a:lstStyle/>
          <a:p>
            <a:r>
              <a:rPr lang="en-US" sz="1800" dirty="0"/>
              <a:t>SQL and C# both have </a:t>
            </a:r>
            <a:r>
              <a:rPr lang="en-US" sz="1800" dirty="0" err="1"/>
              <a:t>DateTime</a:t>
            </a:r>
            <a:r>
              <a:rPr lang="en-US" sz="1800" dirty="0"/>
              <a:t> and </a:t>
            </a:r>
            <a:r>
              <a:rPr lang="en-US" sz="1800" dirty="0" err="1"/>
              <a:t>TimeSpan</a:t>
            </a:r>
            <a:r>
              <a:rPr lang="en-US" sz="1800" dirty="0"/>
              <a:t> data type.</a:t>
            </a:r>
          </a:p>
          <a:p>
            <a:r>
              <a:rPr lang="en-US" sz="1800" dirty="0"/>
              <a:t>The API passes through JSON which does not have those data types.</a:t>
            </a:r>
          </a:p>
          <a:p>
            <a:r>
              <a:rPr lang="en-US" sz="1800" dirty="0"/>
              <a:t>Our solution is to make those “object” data types initially.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endParaRPr lang="en-US" sz="1800" dirty="0"/>
          </a:p>
          <a:p>
            <a:r>
              <a:rPr lang="en-US" sz="1800" dirty="0"/>
              <a:t>We then parse the data from the object into a </a:t>
            </a:r>
            <a:r>
              <a:rPr lang="en-US" sz="1800" dirty="0" err="1"/>
              <a:t>DateTime</a:t>
            </a:r>
            <a:r>
              <a:rPr lang="en-US" sz="1800" dirty="0"/>
              <a:t> (or </a:t>
            </a:r>
            <a:r>
              <a:rPr lang="en-US" sz="1800" dirty="0" err="1"/>
              <a:t>TimeSpan</a:t>
            </a:r>
            <a:r>
              <a:rPr lang="en-US" sz="1800" dirty="0"/>
              <a:t>) data type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A32ECC-8DB0-3F07-9695-43E9E4B49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325" y="3182491"/>
            <a:ext cx="4763165" cy="1181265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4D88C3-293E-BB89-0C62-585089F8B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325" y="5435191"/>
            <a:ext cx="7811590" cy="571580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85388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CC1E-A8F6-C20A-83E5-70AD0496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Filtering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C7B1B4-D5FC-11B5-0948-3A0B8F3FD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2723" y="1690688"/>
            <a:ext cx="8057350" cy="4351338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7C4F21-2B0A-411A-AAF1-3080C71F9112}"/>
              </a:ext>
            </a:extLst>
          </p:cNvPr>
          <p:cNvSpPr txBox="1"/>
          <p:nvPr/>
        </p:nvSpPr>
        <p:spPr>
          <a:xfrm>
            <a:off x="838200" y="1690688"/>
            <a:ext cx="25496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Adapting null check for different (sometimes not nullable)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Refactored code to allow more user friendly filtering, factoring in what they would expect from a given parameter.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6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6520-7E8A-E566-00DD-21FA4D5A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1541A9-FAA8-F682-EE03-854831A8C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588" y="1617977"/>
            <a:ext cx="6284823" cy="4762916"/>
          </a:xfrm>
        </p:spPr>
      </p:pic>
    </p:spTree>
    <p:extLst>
      <p:ext uri="{BB962C8B-B14F-4D97-AF65-F5344CB8AC3E}">
        <p14:creationId xmlns:p14="http://schemas.microsoft.com/office/powerpoint/2010/main" val="362178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EEA8-B264-D669-E70B-1AB5353E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F449-D067-A1AA-7B72-80FD07CFA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46" y="1851939"/>
            <a:ext cx="5319199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Attributes</a:t>
            </a:r>
          </a:p>
          <a:p>
            <a:pPr lvl="2"/>
            <a:r>
              <a:rPr lang="en-US" sz="1800" dirty="0"/>
              <a:t>Id</a:t>
            </a:r>
          </a:p>
          <a:p>
            <a:pPr lvl="2"/>
            <a:r>
              <a:rPr lang="en-US" sz="1800" dirty="0"/>
              <a:t>Name</a:t>
            </a:r>
          </a:p>
          <a:p>
            <a:pPr marL="457200" lvl="1" indent="0">
              <a:buNone/>
            </a:pPr>
            <a:r>
              <a:rPr lang="en-US" dirty="0"/>
              <a:t>Constraints</a:t>
            </a:r>
          </a:p>
          <a:p>
            <a:pPr lvl="2"/>
            <a:r>
              <a:rPr lang="en-US" sz="1800" dirty="0"/>
              <a:t>Must own at least one or more Locations</a:t>
            </a:r>
          </a:p>
          <a:p>
            <a:pPr lvl="2"/>
            <a:r>
              <a:rPr lang="en-US" sz="1800" dirty="0"/>
              <a:t>Exists in case this technology expands to include multiple brands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905E5-E41C-457A-8565-BC92C2537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357" y="1504681"/>
            <a:ext cx="4286848" cy="3848637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932579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530</TotalTime>
  <Words>466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Reservation System</vt:lpstr>
      <vt:lpstr>Project Overview</vt:lpstr>
      <vt:lpstr>Overcoming Challenges</vt:lpstr>
      <vt:lpstr>CheckOverlap Method</vt:lpstr>
      <vt:lpstr>Considering Database Efficiency</vt:lpstr>
      <vt:lpstr>Data Types with JSON</vt:lpstr>
      <vt:lpstr>Query Filtering</vt:lpstr>
      <vt:lpstr>Entity Relationship Diagram</vt:lpstr>
      <vt:lpstr>Brand</vt:lpstr>
      <vt:lpstr>Customer</vt:lpstr>
      <vt:lpstr>Location </vt:lpstr>
      <vt:lpstr>Reservation</vt:lpstr>
      <vt:lpstr>Use Cases </vt:lpstr>
      <vt:lpstr>Now for a demonstration…</vt:lpstr>
      <vt:lpstr>Where Do We Go From Here?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Reservation System</dc:title>
  <dc:creator>Luke Parker</dc:creator>
  <cp:lastModifiedBy>Lauren Young</cp:lastModifiedBy>
  <cp:revision>9</cp:revision>
  <dcterms:created xsi:type="dcterms:W3CDTF">2022-05-06T16:19:55Z</dcterms:created>
  <dcterms:modified xsi:type="dcterms:W3CDTF">2022-05-11T16:54:44Z</dcterms:modified>
</cp:coreProperties>
</file>