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6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90" r:id="rId26"/>
    <p:sldId id="29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embeddedFontLst>
    <p:embeddedFont>
      <p:font typeface="HY견고딕" pitchFamily="18" charset="-127"/>
      <p:regular r:id="rId43"/>
    </p:embeddedFont>
    <p:embeddedFont>
      <p:font typeface="Wingdings 2" pitchFamily="18" charset="2"/>
      <p:regular r:id="rId44"/>
    </p:embeddedFont>
    <p:embeddedFont>
      <p:font typeface="HY중고딕" pitchFamily="18" charset="-127"/>
      <p:regular r:id="rId45"/>
    </p:embeddedFont>
    <p:embeddedFont>
      <p:font typeface="Franklin Gothic Book" pitchFamily="34" charset="0"/>
      <p:regular r:id="rId46"/>
      <p: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F0719D-B7E9-4B30-87F1-4F88B1B39EA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6D5C94A-2D1A-4B0F-91ED-12FAA7AF8F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진로발표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신재욱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진로발표 신재</a:t>
            </a:r>
            <a:r>
              <a:rPr lang="ko-KR" altLang="en-US" dirty="0"/>
              <a:t>욱</a:t>
            </a:r>
          </a:p>
        </p:txBody>
      </p:sp>
    </p:spTree>
    <p:extLst>
      <p:ext uri="{BB962C8B-B14F-4D97-AF65-F5344CB8AC3E}">
        <p14:creationId xmlns:p14="http://schemas.microsoft.com/office/powerpoint/2010/main" val="4957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 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정보보안동아리 </a:t>
            </a:r>
            <a:r>
              <a:rPr lang="en-US" altLang="ko-KR" dirty="0" smtClean="0"/>
              <a:t>D.I.S </a:t>
            </a:r>
            <a:r>
              <a:rPr lang="ko-KR" altLang="en-US" dirty="0" smtClean="0"/>
              <a:t>창</a:t>
            </a:r>
            <a:r>
              <a:rPr lang="ko-KR" altLang="en-US" dirty="0"/>
              <a:t>립</a:t>
            </a:r>
            <a:endParaRPr lang="en-US" altLang="ko-KR" dirty="0" smtClean="0"/>
          </a:p>
          <a:p>
            <a:r>
              <a:rPr lang="en-US" altLang="ko-KR" dirty="0" err="1" smtClean="0"/>
              <a:t>AngelHack</a:t>
            </a:r>
            <a:r>
              <a:rPr lang="en-US" altLang="ko-KR" dirty="0" smtClean="0"/>
              <a:t> 2018 </a:t>
            </a:r>
            <a:r>
              <a:rPr lang="ko-KR" altLang="en-US" dirty="0" err="1" smtClean="0"/>
              <a:t>해커톤</a:t>
            </a:r>
            <a:r>
              <a:rPr lang="ko-KR" altLang="en-US" dirty="0" smtClean="0"/>
              <a:t> 참가</a:t>
            </a:r>
            <a:endParaRPr lang="en-US" altLang="ko-KR" dirty="0" smtClean="0"/>
          </a:p>
          <a:p>
            <a:r>
              <a:rPr lang="ko-KR" altLang="en-US" dirty="0" smtClean="0"/>
              <a:t>학교 홈페이지 취약점 보고</a:t>
            </a:r>
            <a:endParaRPr lang="en-US" altLang="ko-KR" dirty="0" smtClean="0"/>
          </a:p>
          <a:p>
            <a:r>
              <a:rPr lang="en-US" altLang="ko-KR" dirty="0" smtClean="0"/>
              <a:t>SK  SMARTEEN STAC+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r>
              <a:rPr lang="en-US" altLang="ko-KR" dirty="0" smtClean="0"/>
              <a:t>WIS 2018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err="1" smtClean="0"/>
              <a:t>대전디자인씽킹해커톤</a:t>
            </a:r>
            <a:r>
              <a:rPr lang="ko-KR" altLang="en-US" dirty="0" smtClean="0"/>
              <a:t> 수상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정보보호의 날 기념식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국제 정보보안 </a:t>
            </a:r>
            <a:r>
              <a:rPr lang="ko-KR" altLang="en-US" dirty="0" err="1" smtClean="0"/>
              <a:t>컨퍼런스</a:t>
            </a:r>
            <a:r>
              <a:rPr lang="ko-KR" altLang="en-US" dirty="0" smtClean="0"/>
              <a:t> 참가</a:t>
            </a:r>
            <a:endParaRPr lang="en-US" altLang="ko-KR" dirty="0" smtClean="0"/>
          </a:p>
          <a:p>
            <a:r>
              <a:rPr lang="ko-KR" altLang="en-US" dirty="0" err="1" smtClean="0"/>
              <a:t>코드게이트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2018 </a:t>
            </a:r>
            <a:r>
              <a:rPr lang="ko-KR" altLang="en-US" dirty="0" smtClean="0"/>
              <a:t>참가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6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임팩터톤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2018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r>
              <a:rPr lang="en-US" altLang="ko-KR" dirty="0" smtClean="0"/>
              <a:t>2018 D.I.S CTF </a:t>
            </a:r>
            <a:r>
              <a:rPr lang="ko-KR" altLang="en-US" dirty="0" smtClean="0"/>
              <a:t>주최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국방사이버콘테스트 </a:t>
            </a:r>
            <a:r>
              <a:rPr lang="en-US" altLang="ko-KR" dirty="0" smtClean="0"/>
              <a:t>CTF(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화이트핵콘테스트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공주대학교 정보보호영재교육원 정보보안경진대회 대표선수</a:t>
            </a:r>
            <a:endParaRPr lang="en-US" altLang="ko-KR" dirty="0"/>
          </a:p>
          <a:p>
            <a:r>
              <a:rPr lang="en-US" altLang="ko-KR" dirty="0" smtClean="0"/>
              <a:t>2018 NYPC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공주대학교 정보보호영재교육원 프로젝트 발표회 최우수상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정비사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급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합격</a:t>
            </a:r>
            <a:endParaRPr lang="en-US" altLang="ko-KR" dirty="0" smtClean="0"/>
          </a:p>
          <a:p>
            <a:r>
              <a:rPr lang="en-US" altLang="ko-KR" dirty="0" err="1" smtClean="0"/>
              <a:t>Pycon</a:t>
            </a:r>
            <a:r>
              <a:rPr lang="en-US" altLang="ko-KR" dirty="0" smtClean="0"/>
              <a:t> Korea 2018 </a:t>
            </a:r>
            <a:r>
              <a:rPr lang="ko-KR" altLang="en-US" dirty="0" smtClean="0"/>
              <a:t>참가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27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활동내</a:t>
            </a:r>
            <a:r>
              <a:rPr lang="ko-KR" altLang="en-US" dirty="0"/>
              <a:t>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공주대학교 정보보호영재교육원 </a:t>
            </a:r>
            <a:r>
              <a:rPr lang="en-US" altLang="ko-KR" dirty="0" smtClean="0"/>
              <a:t>CTF </a:t>
            </a:r>
            <a:r>
              <a:rPr lang="ko-KR" altLang="en-US" dirty="0" smtClean="0"/>
              <a:t>우수상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교육부 주최 정보보안경진대회 단체전 우수상</a:t>
            </a:r>
            <a:r>
              <a:rPr lang="en-US" altLang="ko-KR" dirty="0" smtClean="0"/>
              <a:t>(3</a:t>
            </a:r>
            <a:r>
              <a:rPr lang="ko-KR" altLang="en-US" dirty="0" smtClean="0"/>
              <a:t>위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교내 동아리 페스티벌 부스 운영</a:t>
            </a:r>
            <a:endParaRPr lang="en-US" altLang="ko-KR" dirty="0"/>
          </a:p>
          <a:p>
            <a:r>
              <a:rPr lang="en-US" altLang="ko-KR" dirty="0" smtClean="0"/>
              <a:t>POC2018 </a:t>
            </a:r>
            <a:r>
              <a:rPr lang="ko-KR" altLang="en-US" dirty="0" err="1" smtClean="0"/>
              <a:t>컨퍼런스</a:t>
            </a:r>
            <a:r>
              <a:rPr lang="ko-KR" altLang="en-US" dirty="0" smtClean="0"/>
              <a:t> 스태프</a:t>
            </a:r>
            <a:endParaRPr lang="en-US" altLang="ko-KR" dirty="0" smtClean="0"/>
          </a:p>
          <a:p>
            <a:r>
              <a:rPr lang="en-US" altLang="ko-KR" dirty="0" smtClean="0"/>
              <a:t>KERIS2018(</a:t>
            </a:r>
            <a:r>
              <a:rPr lang="ko-KR" altLang="en-US" dirty="0" smtClean="0"/>
              <a:t>정보보안경진대회 개인전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노력상</a:t>
            </a:r>
            <a:r>
              <a:rPr lang="en-US" altLang="ko-KR" dirty="0" smtClean="0"/>
              <a:t>(54</a:t>
            </a:r>
            <a:r>
              <a:rPr lang="ko-KR" altLang="en-US" dirty="0" smtClean="0"/>
              <a:t>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국가보안연구소 </a:t>
            </a:r>
            <a:r>
              <a:rPr lang="en-US" altLang="ko-KR" dirty="0" smtClean="0"/>
              <a:t>NSR </a:t>
            </a:r>
            <a:r>
              <a:rPr lang="ko-KR" altLang="en-US" dirty="0" smtClean="0"/>
              <a:t>침해사고대응훈련 이수</a:t>
            </a:r>
            <a:endParaRPr lang="en-US" altLang="ko-KR" dirty="0" smtClean="0"/>
          </a:p>
          <a:p>
            <a:r>
              <a:rPr lang="ko-KR" altLang="en-US" dirty="0" smtClean="0"/>
              <a:t>교내 심화탐구보고서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작성</a:t>
            </a:r>
            <a:endParaRPr lang="en-US" altLang="ko-KR" dirty="0" smtClean="0"/>
          </a:p>
          <a:p>
            <a:r>
              <a:rPr lang="ko-KR" altLang="en-US" dirty="0" smtClean="0"/>
              <a:t>순천향대 정보보호 페스티벌 </a:t>
            </a:r>
            <a:r>
              <a:rPr lang="en-US" altLang="ko-KR" dirty="0" smtClean="0"/>
              <a:t>YISF </a:t>
            </a:r>
            <a:r>
              <a:rPr lang="ko-KR" altLang="en-US" dirty="0" smtClean="0"/>
              <a:t>참가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7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학년 생활기록부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기재가능 활동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이게 </a:t>
            </a:r>
            <a:r>
              <a:rPr lang="ko-KR" altLang="en-US" dirty="0" err="1" smtClean="0"/>
              <a:t>많아야하는데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;;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6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창의적 체험활동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동아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교내 정보보안동아리 </a:t>
            </a:r>
            <a:r>
              <a:rPr lang="en-US" altLang="ko-KR" dirty="0" smtClean="0"/>
              <a:t>DIS </a:t>
            </a:r>
            <a:r>
              <a:rPr lang="ko-KR" altLang="en-US" dirty="0" smtClean="0"/>
              <a:t>창립 및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 회장</a:t>
            </a:r>
            <a:endParaRPr lang="en-US" altLang="ko-KR" dirty="0" smtClean="0"/>
          </a:p>
          <a:p>
            <a:r>
              <a:rPr lang="en-US" altLang="ko-KR" dirty="0" smtClean="0"/>
              <a:t>D.I.S CTF </a:t>
            </a:r>
            <a:r>
              <a:rPr lang="ko-KR" altLang="en-US" dirty="0" smtClean="0"/>
              <a:t>개최</a:t>
            </a:r>
            <a:endParaRPr lang="en-US" altLang="ko-KR" dirty="0" smtClean="0"/>
          </a:p>
          <a:p>
            <a:r>
              <a:rPr lang="ko-KR" altLang="en-US" dirty="0" smtClean="0"/>
              <a:t>상반기 동아리 페스티벌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랜섬웨어와</a:t>
            </a:r>
            <a:r>
              <a:rPr lang="ko-KR" altLang="en-US" dirty="0" smtClean="0"/>
              <a:t> 암호화폐 주제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부스 운영</a:t>
            </a:r>
            <a:endParaRPr lang="en-US" altLang="ko-KR" dirty="0" smtClean="0"/>
          </a:p>
          <a:p>
            <a:r>
              <a:rPr lang="ko-KR" altLang="en-US" dirty="0" smtClean="0"/>
              <a:t>하반기 동아리 페스티벌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미니 </a:t>
            </a:r>
            <a:r>
              <a:rPr lang="en-US" altLang="ko-KR" dirty="0" smtClean="0"/>
              <a:t>CTF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부스 운영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34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창의적 체험활동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오량학술한마당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OWASP 10</a:t>
            </a:r>
            <a:r>
              <a:rPr lang="ko-KR" altLang="en-US" dirty="0" smtClean="0"/>
              <a:t>대 취약점</a:t>
            </a:r>
            <a:endParaRPr lang="en-US" altLang="ko-KR" dirty="0" smtClean="0"/>
          </a:p>
          <a:p>
            <a:r>
              <a:rPr lang="ko-KR" altLang="en-US" dirty="0" smtClean="0"/>
              <a:t>글로벌리더프로그램 </a:t>
            </a:r>
            <a:r>
              <a:rPr lang="en-US" altLang="ko-KR" dirty="0"/>
              <a:t>- </a:t>
            </a:r>
            <a:r>
              <a:rPr lang="ko-KR" altLang="en-US" dirty="0"/>
              <a:t>사회공학해킹</a:t>
            </a:r>
            <a:r>
              <a:rPr lang="en-US" altLang="ko-KR" dirty="0"/>
              <a:t>(</a:t>
            </a:r>
            <a:r>
              <a:rPr lang="ko-KR" altLang="en-US" dirty="0"/>
              <a:t>심화탐구보고서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2018 </a:t>
            </a:r>
            <a:r>
              <a:rPr lang="ko-KR" altLang="en-US" dirty="0" err="1"/>
              <a:t>디자인씽킹해커톤</a:t>
            </a:r>
            <a:r>
              <a:rPr lang="en-US" altLang="ko-KR" dirty="0"/>
              <a:t>(</a:t>
            </a:r>
            <a:r>
              <a:rPr lang="ko-KR" altLang="en-US" dirty="0"/>
              <a:t>우수협력상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교육청 </a:t>
            </a:r>
            <a:r>
              <a:rPr lang="ko-KR" altLang="en-US" dirty="0" smtClean="0"/>
              <a:t>직속 대전교육과학연구원 주최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/>
              <a:t>정보보안경진대회 단체전</a:t>
            </a:r>
            <a:r>
              <a:rPr lang="en-US" altLang="ko-KR" dirty="0"/>
              <a:t>(</a:t>
            </a:r>
            <a:r>
              <a:rPr lang="ko-KR" altLang="en-US" dirty="0"/>
              <a:t>우수상</a:t>
            </a:r>
            <a:r>
              <a:rPr lang="en-US" altLang="ko-KR" dirty="0"/>
              <a:t>) – </a:t>
            </a:r>
            <a:r>
              <a:rPr lang="ko-KR" altLang="en-US" dirty="0"/>
              <a:t>교육부 </a:t>
            </a:r>
            <a:r>
              <a:rPr lang="ko-KR" altLang="en-US" dirty="0" smtClean="0"/>
              <a:t>주관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세부능력특기사항 기록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통합과학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유전자암호 해독 프로그램 개발 및 원리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코드리뷰 발표</a:t>
            </a:r>
            <a:endParaRPr lang="en-US" altLang="ko-KR" dirty="0" smtClean="0"/>
          </a:p>
          <a:p>
            <a:r>
              <a:rPr lang="ko-KR" altLang="en-US" dirty="0" smtClean="0"/>
              <a:t>국어 </a:t>
            </a:r>
            <a:r>
              <a:rPr lang="en-US" altLang="ko-KR" dirty="0" smtClean="0"/>
              <a:t>–  2018 </a:t>
            </a:r>
            <a:r>
              <a:rPr lang="en-US" altLang="ko-KR" dirty="0" err="1" smtClean="0"/>
              <a:t>Codegate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후기 발표 및 개발서적 완독</a:t>
            </a:r>
            <a:endParaRPr lang="en-US" altLang="ko-KR" dirty="0" smtClean="0"/>
          </a:p>
          <a:p>
            <a:r>
              <a:rPr lang="ko-KR" altLang="en-US" dirty="0" smtClean="0"/>
              <a:t>영어 </a:t>
            </a:r>
            <a:r>
              <a:rPr lang="en-US" altLang="ko-KR" dirty="0" smtClean="0"/>
              <a:t>–  POC2018 </a:t>
            </a:r>
            <a:r>
              <a:rPr lang="ko-KR" altLang="en-US" dirty="0" smtClean="0"/>
              <a:t>스태프 활동 </a:t>
            </a:r>
            <a:r>
              <a:rPr lang="en-US" altLang="ko-KR" dirty="0"/>
              <a:t>(</a:t>
            </a:r>
            <a:r>
              <a:rPr lang="ko-KR" altLang="en-US" dirty="0"/>
              <a:t>모든 활동이 영어로 이루어짐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영어</a:t>
            </a:r>
            <a:r>
              <a:rPr lang="en-US" altLang="ko-KR" dirty="0"/>
              <a:t> </a:t>
            </a:r>
            <a:r>
              <a:rPr lang="en-US" altLang="ko-KR" dirty="0" smtClean="0"/>
              <a:t>-  AngelHack2018 (</a:t>
            </a:r>
            <a:r>
              <a:rPr lang="ko-KR" altLang="en-US" dirty="0" smtClean="0"/>
              <a:t>모든 활동이 영어로 이루어짐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전통문화를 이용한 창업수행평가 </a:t>
            </a:r>
            <a:r>
              <a:rPr lang="ko-KR" altLang="en-US" dirty="0" err="1" smtClean="0"/>
              <a:t>전통문화체험관광앱을</a:t>
            </a:r>
            <a:r>
              <a:rPr lang="ko-KR" altLang="en-US" dirty="0" smtClean="0"/>
              <a:t> 이용한 창업 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사회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임팩터톤</a:t>
            </a:r>
            <a:r>
              <a:rPr lang="en-US" altLang="ko-KR" dirty="0" smtClean="0"/>
              <a:t>2018(</a:t>
            </a:r>
            <a:r>
              <a:rPr lang="ko-KR" altLang="en-US" dirty="0" smtClean="0"/>
              <a:t>노숙인 문제 해결을 위한 소프트웨어 개발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담당선생님께 요청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0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세부능력특기사항 기록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위의 활동 내역 중 수업과 </a:t>
            </a:r>
            <a:r>
              <a:rPr lang="ko-KR" altLang="en-US" dirty="0" err="1" smtClean="0"/>
              <a:t>관련있는</a:t>
            </a:r>
            <a:r>
              <a:rPr lang="ko-KR" altLang="en-US" dirty="0" smtClean="0"/>
              <a:t> 내용 기재를 담당 선생님께 요청해볼 계획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3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방과후 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 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ko-KR" altLang="en-US" dirty="0" err="1" smtClean="0"/>
              <a:t>피지컬</a:t>
            </a:r>
            <a:r>
              <a:rPr lang="ko-KR" altLang="en-US" dirty="0" smtClean="0"/>
              <a:t> 컴퓨팅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7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수상내역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교내상이라 딱히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ko-KR" altLang="en-US" strike="sngStrike" dirty="0" smtClean="0"/>
              <a:t>교내 </a:t>
            </a:r>
            <a:r>
              <a:rPr lang="en-US" altLang="ko-KR" strike="sngStrike" dirty="0" smtClean="0"/>
              <a:t>2018</a:t>
            </a:r>
            <a:r>
              <a:rPr lang="ko-KR" altLang="en-US" strike="sngStrike" dirty="0" err="1" smtClean="0"/>
              <a:t>오량창의소프트웨어</a:t>
            </a:r>
            <a:r>
              <a:rPr lang="ko-KR" altLang="en-US" strike="sngStrike" dirty="0" smtClean="0"/>
              <a:t> 한마당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수상희망 </a:t>
            </a:r>
            <a:r>
              <a:rPr lang="ko-KR" altLang="en-US" strike="sngStrike" dirty="0" err="1" smtClean="0"/>
              <a:t>ㅎㅎ</a:t>
            </a:r>
            <a:r>
              <a:rPr lang="en-US" altLang="ko-KR" strike="sngStrike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개인적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개발자이자 해커</a:t>
            </a:r>
            <a:endParaRPr lang="en-US" altLang="ko-KR" dirty="0" smtClean="0"/>
          </a:p>
          <a:p>
            <a:r>
              <a:rPr lang="en-US" altLang="ko-KR" dirty="0" smtClean="0"/>
              <a:t>Team A0V3R </a:t>
            </a:r>
            <a:r>
              <a:rPr lang="ko-KR" altLang="en-US" dirty="0" smtClean="0"/>
              <a:t>소속 팀원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smtClean="0"/>
              <a:t>정보보호영재교육원 수료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35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봉사활동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err="1" smtClean="0"/>
              <a:t>임팩터톤</a:t>
            </a:r>
            <a:r>
              <a:rPr lang="ko-KR" altLang="en-US" dirty="0" smtClean="0"/>
              <a:t> 참가</a:t>
            </a:r>
            <a:endParaRPr lang="en-US" altLang="ko-KR" dirty="0" smtClean="0"/>
          </a:p>
          <a:p>
            <a:r>
              <a:rPr lang="en-US" altLang="ko-KR" dirty="0" smtClean="0"/>
              <a:t>2018 </a:t>
            </a:r>
            <a:r>
              <a:rPr lang="ko-KR" altLang="en-US" dirty="0" err="1" smtClean="0"/>
              <a:t>디자인씽킹해커톤</a:t>
            </a:r>
            <a:r>
              <a:rPr lang="ko-KR" altLang="en-US" dirty="0" smtClean="0"/>
              <a:t> 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4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</a:t>
            </a:r>
            <a:r>
              <a:rPr lang="ko-KR" altLang="en-US" dirty="0"/>
              <a:t>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국가공인자격증만 기재가능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정비사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필기 합격 후 실기시험 </a:t>
            </a:r>
            <a:r>
              <a:rPr lang="ko-KR" altLang="en-US" dirty="0" err="1" smtClean="0"/>
              <a:t>대기중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2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행동특성 및 종합의견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학교홈페이지 취약점 분석보고</a:t>
            </a:r>
            <a:r>
              <a:rPr lang="en-US" altLang="ko-KR" dirty="0" smtClean="0"/>
              <a:t>(XSS</a:t>
            </a:r>
            <a:r>
              <a:rPr lang="ko-KR" altLang="en-US" dirty="0" smtClean="0"/>
              <a:t>취약점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대전대신고등학교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오량봇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5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교육부 지정 공주대학교 정보보호영재교육원 고등기초심화과정 수료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0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목표 대학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이게 중요하죠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0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대학 선정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내가 다니면서 한번이라도 들어본 대학</a:t>
            </a:r>
            <a:endParaRPr lang="en-US" altLang="ko-KR" dirty="0" smtClean="0"/>
          </a:p>
          <a:p>
            <a:r>
              <a:rPr lang="ko-KR" altLang="en-US" dirty="0" smtClean="0"/>
              <a:t>정보보호분야를 양성하는 대학</a:t>
            </a:r>
            <a:endParaRPr lang="en-US" altLang="ko-KR" dirty="0" smtClean="0"/>
          </a:p>
          <a:p>
            <a:r>
              <a:rPr lang="ko-KR" altLang="en-US" dirty="0" smtClean="0"/>
              <a:t>정보보호동아리의 유무</a:t>
            </a:r>
            <a:endParaRPr lang="en-US" altLang="ko-KR" dirty="0" smtClean="0"/>
          </a:p>
          <a:p>
            <a:r>
              <a:rPr lang="ko-KR" altLang="en-US" dirty="0" smtClean="0"/>
              <a:t>정보보호관련 대학원의 유무</a:t>
            </a:r>
            <a:endParaRPr lang="en-US" altLang="ko-KR" dirty="0" smtClean="0"/>
          </a:p>
          <a:p>
            <a:r>
              <a:rPr lang="ko-KR" altLang="en-US" dirty="0" smtClean="0"/>
              <a:t>수시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 회수 미포함 대학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특수대학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내신 성적의 현실성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6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학과 선정기준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, SW</a:t>
            </a:r>
            <a:r>
              <a:rPr lang="ko-KR" altLang="en-US" dirty="0" smtClean="0"/>
              <a:t>와 관련</a:t>
            </a:r>
            <a:endParaRPr lang="en-US" altLang="ko-KR" dirty="0" smtClean="0"/>
          </a:p>
          <a:p>
            <a:r>
              <a:rPr lang="ko-KR" altLang="en-US" dirty="0" smtClean="0"/>
              <a:t>같은 학교 내 정보보호학과와 컴퓨터공학과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소프트웨어학과가 있다면 최종합격 평균 내신이 낮은 학과를 선택</a:t>
            </a:r>
            <a:endParaRPr lang="en-US" altLang="ko-KR" dirty="0" smtClean="0"/>
          </a:p>
          <a:p>
            <a:r>
              <a:rPr lang="ko-KR" altLang="en-US" dirty="0" err="1" smtClean="0"/>
              <a:t>학부생간의</a:t>
            </a:r>
            <a:r>
              <a:rPr lang="ko-KR" altLang="en-US" dirty="0" smtClean="0"/>
              <a:t> 소통이 잘되는 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9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대학</a:t>
            </a:r>
            <a:endParaRPr lang="ko-KR" altLang="en-US" dirty="0"/>
          </a:p>
        </p:txBody>
      </p:sp>
      <p:pic>
        <p:nvPicPr>
          <p:cNvPr id="1026" name="Picture 2" descr="KA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06597"/>
            <a:ext cx="237240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ì ë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ì ë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ì ë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ì ë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ì ë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29443"/>
            <a:ext cx="2520280" cy="12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8" descr="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0" descr="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22" descr="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24" descr="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6" descr="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64650"/>
            <a:ext cx="1744248" cy="166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9" descr="ëì§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2636912"/>
            <a:ext cx="2586757" cy="111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V="1">
            <a:off x="107504" y="2132856"/>
            <a:ext cx="9036496" cy="295232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AutoShape 32" descr="íìë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40" y="2816932"/>
            <a:ext cx="158417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AutoShape 35" descr="ê´ì´ë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66" y="691657"/>
            <a:ext cx="923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725144"/>
            <a:ext cx="1475697" cy="167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40" descr="ìì²í¥ë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25144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7" name="Picture 43" descr="ì¸íëíêµ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48" y="3352720"/>
            <a:ext cx="2855201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88" y="244337"/>
            <a:ext cx="7467600" cy="1143000"/>
          </a:xfrm>
        </p:spPr>
        <p:txBody>
          <a:bodyPr/>
          <a:lstStyle/>
          <a:p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88" y="1569899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수시 지원 횟수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회에 포함되지 않음</a:t>
            </a:r>
            <a:endParaRPr lang="en-US" altLang="ko-KR" dirty="0" smtClean="0"/>
          </a:p>
          <a:p>
            <a:r>
              <a:rPr lang="ko-KR" altLang="en-US" dirty="0" smtClean="0"/>
              <a:t>특기자전형</a:t>
            </a:r>
            <a:endParaRPr lang="en-US" altLang="ko-KR" dirty="0" smtClean="0"/>
          </a:p>
          <a:p>
            <a:r>
              <a:rPr lang="ko-KR" altLang="en-US" dirty="0" smtClean="0"/>
              <a:t>특기를 증명할 수 있는 특기 입증자료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제출 가능</a:t>
            </a:r>
            <a:endParaRPr lang="en-US" altLang="ko-KR" dirty="0" smtClean="0"/>
          </a:p>
          <a:p>
            <a:r>
              <a:rPr lang="ko-KR" altLang="en-US" dirty="0" smtClean="0"/>
              <a:t>일반전형과 중복지원 가능하기에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성적이 따라준다면 일반전형도 함께 지원할 예정</a:t>
            </a:r>
            <a:endParaRPr lang="en-US" altLang="ko-KR" dirty="0" smtClean="0"/>
          </a:p>
          <a:p>
            <a:r>
              <a:rPr lang="ko-KR" altLang="en-US" dirty="0" smtClean="0"/>
              <a:t>국내 원탑의 정보보호대학원이 설립되어 있음</a:t>
            </a:r>
            <a:endParaRPr lang="en-US" altLang="ko-KR" dirty="0" smtClean="0"/>
          </a:p>
          <a:p>
            <a:r>
              <a:rPr lang="ko-KR" altLang="en-US" dirty="0" smtClean="0"/>
              <a:t>정보보안동아리 </a:t>
            </a:r>
            <a:r>
              <a:rPr lang="en-US" altLang="ko-KR" dirty="0" smtClean="0"/>
              <a:t>GON</a:t>
            </a:r>
          </a:p>
        </p:txBody>
      </p:sp>
    </p:spTree>
    <p:extLst>
      <p:ext uri="{BB962C8B-B14F-4D97-AF65-F5344CB8AC3E}">
        <p14:creationId xmlns:p14="http://schemas.microsoft.com/office/powerpoint/2010/main" val="30504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창업인재전형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특기자전형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우수성입증자료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제출가능</a:t>
            </a:r>
            <a:endParaRPr lang="en-US" altLang="ko-KR" dirty="0" smtClean="0"/>
          </a:p>
          <a:p>
            <a:r>
              <a:rPr lang="ko-KR" altLang="en-US" dirty="0" smtClean="0"/>
              <a:t>학생부종합전형 동시지원 불가</a:t>
            </a:r>
            <a:endParaRPr lang="en-US" altLang="ko-KR" dirty="0"/>
          </a:p>
          <a:p>
            <a:r>
              <a:rPr lang="ko-KR" altLang="en-US" dirty="0" smtClean="0"/>
              <a:t>수시 지원 횟수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회에 포함되지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3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386" y="1700808"/>
            <a:ext cx="881523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단순한 기술적 개발 및 해킹</a:t>
            </a:r>
            <a:endParaRPr lang="en-US" altLang="ko-KR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ko-KR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뿐만 아닌 많은 것을</a:t>
            </a:r>
            <a:endParaRPr lang="en-US" altLang="ko-KR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ko-KR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경험하며 다양한 분야를</a:t>
            </a:r>
            <a:endParaRPr lang="en-US" altLang="ko-KR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ko-KR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배척하지 않고 </a:t>
            </a:r>
            <a:r>
              <a:rPr lang="ko-KR" altLang="en-US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융합가능한</a:t>
            </a:r>
            <a:endParaRPr lang="en-US" altLang="ko-KR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ko-KR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개발자이자 해커이자 사업가</a:t>
            </a:r>
            <a:endParaRPr lang="en-US" altLang="ko-KR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8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특기자전형</a:t>
            </a:r>
            <a:endParaRPr lang="en-US" altLang="ko-KR" dirty="0" smtClean="0"/>
          </a:p>
          <a:p>
            <a:r>
              <a:rPr lang="ko-KR" altLang="en-US" dirty="0" smtClean="0"/>
              <a:t>특기증빙자료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제출 가능</a:t>
            </a:r>
            <a:endParaRPr lang="en-US" altLang="ko-KR" dirty="0" smtClean="0"/>
          </a:p>
          <a:p>
            <a:r>
              <a:rPr lang="ko-KR" altLang="en-US" dirty="0" smtClean="0"/>
              <a:t>수시 지원 횟수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회에 포함되지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7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DGIST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특기자전형</a:t>
            </a:r>
            <a:endParaRPr lang="en-US" altLang="ko-KR" dirty="0" smtClean="0"/>
          </a:p>
          <a:p>
            <a:r>
              <a:rPr lang="ko-KR" altLang="en-US" dirty="0" smtClean="0"/>
              <a:t>우수성입증자료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제출가능</a:t>
            </a:r>
            <a:endParaRPr lang="en-US" altLang="ko-KR" dirty="0" smtClean="0"/>
          </a:p>
          <a:p>
            <a:r>
              <a:rPr lang="ko-KR" altLang="en-US" dirty="0" smtClean="0"/>
              <a:t>수시 지원 횟수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회에 포함되지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4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고려대학교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컴퓨터학과 특기자전형</a:t>
            </a:r>
            <a:endParaRPr lang="en-US" altLang="ko-KR" dirty="0" smtClean="0"/>
          </a:p>
          <a:p>
            <a:r>
              <a:rPr lang="ko-KR" altLang="en-US" dirty="0" smtClean="0"/>
              <a:t>사이버국방학과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군 </a:t>
            </a:r>
            <a:r>
              <a:rPr lang="en-US" altLang="ko-KR" dirty="0" smtClean="0"/>
              <a:t>7</a:t>
            </a:r>
            <a:r>
              <a:rPr lang="ko-KR" altLang="en-US" dirty="0" smtClean="0"/>
              <a:t>년 복무이기에 포기</a:t>
            </a:r>
            <a:endParaRPr lang="en-US" altLang="ko-KR" dirty="0" smtClean="0"/>
          </a:p>
          <a:p>
            <a:r>
              <a:rPr lang="ko-KR" altLang="en-US" dirty="0" smtClean="0"/>
              <a:t>활동 증빙자료 </a:t>
            </a:r>
            <a:r>
              <a:rPr lang="en-US" altLang="ko-KR" dirty="0" smtClean="0"/>
              <a:t>A4</a:t>
            </a:r>
            <a:r>
              <a:rPr lang="ko-KR" altLang="en-US" dirty="0" smtClean="0"/>
              <a:t>용지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매 이내 제출 가능</a:t>
            </a:r>
            <a:endParaRPr lang="en-US" altLang="ko-KR" dirty="0" smtClean="0"/>
          </a:p>
          <a:p>
            <a:r>
              <a:rPr lang="ko-KR" altLang="en-US" dirty="0" smtClean="0"/>
              <a:t>수시 지원횟수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 내 포함</a:t>
            </a:r>
            <a:endParaRPr lang="en-US" altLang="ko-KR" dirty="0" smtClean="0"/>
          </a:p>
          <a:p>
            <a:r>
              <a:rPr lang="ko-KR" altLang="en-US" dirty="0" smtClean="0"/>
              <a:t>평균 최종합격자 내신 </a:t>
            </a:r>
            <a:r>
              <a:rPr lang="en-US" altLang="ko-KR" dirty="0" smtClean="0"/>
              <a:t>3.5</a:t>
            </a:r>
          </a:p>
          <a:p>
            <a:r>
              <a:rPr lang="ko-KR" altLang="en-US" dirty="0" smtClean="0"/>
              <a:t>정보보안동아리 </a:t>
            </a:r>
            <a:r>
              <a:rPr lang="en-US" altLang="ko-KR" dirty="0" smtClean="0"/>
              <a:t>CYKOR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한양대학교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컴퓨터소프트웨어 학부</a:t>
            </a:r>
            <a:endParaRPr lang="en-US" altLang="ko-KR" dirty="0"/>
          </a:p>
          <a:p>
            <a:r>
              <a:rPr lang="ko-KR" altLang="en-US" dirty="0" smtClean="0"/>
              <a:t>다이아몬드 </a:t>
            </a:r>
            <a:r>
              <a:rPr lang="en-US" altLang="ko-KR" dirty="0" smtClean="0"/>
              <a:t>7</a:t>
            </a:r>
            <a:r>
              <a:rPr lang="ko-KR" altLang="en-US" dirty="0" smtClean="0"/>
              <a:t>학과로 전액 장학금</a:t>
            </a:r>
            <a:endParaRPr lang="en-US" altLang="ko-KR" dirty="0" smtClean="0"/>
          </a:p>
          <a:p>
            <a:r>
              <a:rPr lang="ko-KR" altLang="en-US" dirty="0" smtClean="0"/>
              <a:t>수시 지원 횟수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회내</a:t>
            </a:r>
            <a:r>
              <a:rPr lang="ko-KR" altLang="en-US" dirty="0" smtClean="0"/>
              <a:t> 전형중복제한 없음</a:t>
            </a:r>
            <a:endParaRPr lang="en-US" altLang="ko-KR" dirty="0" smtClean="0"/>
          </a:p>
          <a:p>
            <a:r>
              <a:rPr lang="ko-KR" altLang="en-US" dirty="0" smtClean="0"/>
              <a:t>학생부 종합전형</a:t>
            </a:r>
            <a:endParaRPr lang="en-US" altLang="ko-KR" dirty="0" smtClean="0"/>
          </a:p>
          <a:p>
            <a:r>
              <a:rPr lang="ko-KR" altLang="en-US" dirty="0" smtClean="0"/>
              <a:t>학생부 외에 제출서류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면접 없음</a:t>
            </a:r>
            <a:endParaRPr lang="en-US" altLang="ko-KR" dirty="0" smtClean="0"/>
          </a:p>
          <a:p>
            <a:r>
              <a:rPr lang="ko-KR" altLang="en-US" dirty="0" smtClean="0"/>
              <a:t>소프트웨어인재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특기자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전형</a:t>
            </a:r>
            <a:endParaRPr lang="en-US" altLang="ko-KR" dirty="0" smtClean="0"/>
          </a:p>
          <a:p>
            <a:r>
              <a:rPr lang="ko-KR" altLang="en-US" dirty="0" smtClean="0"/>
              <a:t>활동소개서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증빙서류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내에서 제출</a:t>
            </a:r>
            <a:endParaRPr lang="en-US" altLang="ko-KR" dirty="0" smtClean="0"/>
          </a:p>
          <a:p>
            <a:r>
              <a:rPr lang="ko-KR" altLang="en-US" dirty="0" smtClean="0"/>
              <a:t>정보보안동아리 </a:t>
            </a:r>
            <a:r>
              <a:rPr lang="en-US" altLang="ko-KR" dirty="0" smtClean="0"/>
              <a:t>ICEWALL</a:t>
            </a:r>
          </a:p>
        </p:txBody>
      </p:sp>
    </p:spTree>
    <p:extLst>
      <p:ext uri="{BB962C8B-B14F-4D97-AF65-F5344CB8AC3E}">
        <p14:creationId xmlns:p14="http://schemas.microsoft.com/office/powerpoint/2010/main" val="25139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인하대학</a:t>
            </a:r>
            <a:r>
              <a:rPr lang="ko-KR" altLang="en-US" dirty="0"/>
              <a:t>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학생부종합전형</a:t>
            </a:r>
            <a:endParaRPr lang="en-US" altLang="ko-KR" dirty="0" smtClean="0"/>
          </a:p>
          <a:p>
            <a:r>
              <a:rPr lang="ko-KR" altLang="en-US" dirty="0" smtClean="0"/>
              <a:t>컴퓨터공학</a:t>
            </a:r>
            <a:r>
              <a:rPr lang="ko-KR" altLang="en-US" dirty="0"/>
              <a:t>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서류 </a:t>
            </a:r>
            <a:r>
              <a:rPr lang="en-US" altLang="ko-KR" dirty="0" smtClean="0"/>
              <a:t>100%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서류 </a:t>
            </a:r>
            <a:r>
              <a:rPr lang="en-US" altLang="ko-KR" dirty="0" smtClean="0"/>
              <a:t>70 </a:t>
            </a:r>
            <a:r>
              <a:rPr lang="ko-KR" altLang="en-US" dirty="0" smtClean="0"/>
              <a:t>면접 </a:t>
            </a:r>
            <a:r>
              <a:rPr lang="en-US" altLang="ko-KR" dirty="0" smtClean="0"/>
              <a:t>30</a:t>
            </a:r>
          </a:p>
          <a:p>
            <a:r>
              <a:rPr lang="ko-KR" altLang="en-US" dirty="0" smtClean="0"/>
              <a:t>최종등록자 평균 내신 </a:t>
            </a:r>
            <a:r>
              <a:rPr lang="en-US" altLang="ko-KR" dirty="0" smtClean="0"/>
              <a:t>2.5 </a:t>
            </a:r>
            <a:r>
              <a:rPr lang="ko-KR" altLang="en-US" dirty="0" smtClean="0"/>
              <a:t>최하 </a:t>
            </a:r>
            <a:r>
              <a:rPr lang="en-US" altLang="ko-KR" dirty="0" smtClean="0"/>
              <a:t>5.1</a:t>
            </a:r>
          </a:p>
          <a:p>
            <a:r>
              <a:rPr lang="ko-KR" altLang="en-US" dirty="0" smtClean="0"/>
              <a:t>정보보호동아리 </a:t>
            </a:r>
            <a:r>
              <a:rPr lang="en-US" altLang="ko-KR" dirty="0" smtClean="0"/>
              <a:t>IGRUS</a:t>
            </a:r>
          </a:p>
        </p:txBody>
      </p:sp>
    </p:spTree>
    <p:extLst>
      <p:ext uri="{BB962C8B-B14F-4D97-AF65-F5344CB8AC3E}">
        <p14:creationId xmlns:p14="http://schemas.microsoft.com/office/powerpoint/2010/main" val="3054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세종대학</a:t>
            </a:r>
            <a:r>
              <a:rPr lang="ko-KR" altLang="en-US" dirty="0"/>
              <a:t>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r>
              <a:rPr lang="ko-KR" altLang="en-US" dirty="0" smtClean="0"/>
              <a:t>정보보호분야 저명</a:t>
            </a:r>
            <a:endParaRPr lang="en-US" altLang="ko-KR" dirty="0" smtClean="0"/>
          </a:p>
          <a:p>
            <a:r>
              <a:rPr lang="ko-KR" altLang="en-US" dirty="0" smtClean="0"/>
              <a:t>학생부종합전형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서류 </a:t>
            </a:r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서류 </a:t>
            </a:r>
            <a:r>
              <a:rPr lang="en-US" altLang="ko-KR" dirty="0" smtClean="0"/>
              <a:t>70 </a:t>
            </a:r>
            <a:r>
              <a:rPr lang="ko-KR" altLang="en-US" dirty="0" smtClean="0"/>
              <a:t>면접 </a:t>
            </a:r>
            <a:r>
              <a:rPr lang="en-US" altLang="ko-KR" dirty="0" smtClean="0"/>
              <a:t>30</a:t>
            </a:r>
          </a:p>
          <a:p>
            <a:r>
              <a:rPr lang="ko-KR" altLang="en-US" dirty="0" smtClean="0"/>
              <a:t>정보보호동아리 </a:t>
            </a:r>
            <a:r>
              <a:rPr lang="en-US" altLang="ko-KR" dirty="0" err="1" smtClean="0"/>
              <a:t>SecurityFactorial</a:t>
            </a:r>
            <a:endParaRPr lang="en-US" altLang="ko-KR" dirty="0" smtClean="0"/>
          </a:p>
          <a:p>
            <a:r>
              <a:rPr lang="ko-KR" altLang="en-US" dirty="0" smtClean="0"/>
              <a:t>내신 평균 </a:t>
            </a:r>
            <a:r>
              <a:rPr lang="en-US" altLang="ko-KR" dirty="0" smtClean="0"/>
              <a:t>3.83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8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순천향대학</a:t>
            </a:r>
            <a:r>
              <a:rPr lang="ko-KR" altLang="en-US" dirty="0"/>
              <a:t>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r>
              <a:rPr lang="ko-KR" altLang="en-US" dirty="0" smtClean="0"/>
              <a:t>지방대임에도 정보보호분야 저명</a:t>
            </a:r>
            <a:endParaRPr lang="en-US" altLang="ko-KR" dirty="0" smtClean="0"/>
          </a:p>
          <a:p>
            <a:r>
              <a:rPr lang="ko-KR" altLang="en-US" dirty="0" smtClean="0"/>
              <a:t>학생부종합전형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서류 </a:t>
            </a:r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서류 </a:t>
            </a:r>
            <a:r>
              <a:rPr lang="en-US" altLang="ko-KR" dirty="0" smtClean="0"/>
              <a:t>70 </a:t>
            </a:r>
            <a:r>
              <a:rPr lang="ko-KR" altLang="en-US" dirty="0" smtClean="0"/>
              <a:t>면접 </a:t>
            </a:r>
            <a:r>
              <a:rPr lang="en-US" altLang="ko-KR" dirty="0" smtClean="0"/>
              <a:t>30</a:t>
            </a:r>
          </a:p>
          <a:p>
            <a:r>
              <a:rPr lang="ko-KR" altLang="en-US" dirty="0" smtClean="0"/>
              <a:t>고등학생 대상 자체 </a:t>
            </a:r>
            <a:r>
              <a:rPr lang="en-US" altLang="ko-KR" dirty="0" smtClean="0"/>
              <a:t>CTF </a:t>
            </a:r>
            <a:r>
              <a:rPr lang="ko-KR" altLang="en-US" dirty="0" smtClean="0"/>
              <a:t>개최</a:t>
            </a:r>
            <a:r>
              <a:rPr lang="en-US" altLang="ko-KR" dirty="0" smtClean="0"/>
              <a:t>(YISF)</a:t>
            </a:r>
          </a:p>
          <a:p>
            <a:r>
              <a:rPr lang="ko-KR" altLang="en-US" dirty="0" smtClean="0"/>
              <a:t>정보보안동아리 </a:t>
            </a:r>
            <a:r>
              <a:rPr lang="en-US" altLang="ko-KR" dirty="0" err="1" smtClean="0"/>
              <a:t>SecurityFirst</a:t>
            </a:r>
            <a:endParaRPr lang="en-US" altLang="ko-KR" dirty="0" smtClean="0"/>
          </a:p>
          <a:p>
            <a:r>
              <a:rPr lang="ko-KR" altLang="en-US" dirty="0" smtClean="0"/>
              <a:t>평균 내신 </a:t>
            </a:r>
            <a:r>
              <a:rPr lang="en-US" altLang="ko-KR" dirty="0" smtClean="0"/>
              <a:t>4.12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2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드디어 끝났네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개선되어야 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순위는 바로 내신</a:t>
            </a:r>
            <a:endParaRPr lang="en-US" altLang="ko-KR" dirty="0" smtClean="0"/>
          </a:p>
          <a:p>
            <a:r>
              <a:rPr lang="ko-KR" altLang="en-US" dirty="0" smtClean="0"/>
              <a:t>현재 내신 약 평균 </a:t>
            </a:r>
            <a:r>
              <a:rPr lang="en-US" altLang="ko-KR" dirty="0" smtClean="0"/>
              <a:t>5.5</a:t>
            </a:r>
          </a:p>
          <a:p>
            <a:r>
              <a:rPr lang="ko-KR" altLang="en-US" dirty="0" smtClean="0"/>
              <a:t>외부활동 및 현장체험학습으로 인한 내신 저조</a:t>
            </a:r>
            <a:endParaRPr lang="en-US" altLang="ko-KR" dirty="0" smtClean="0"/>
          </a:p>
          <a:p>
            <a:r>
              <a:rPr lang="ko-KR" altLang="en-US" dirty="0" smtClean="0"/>
              <a:t>밤샘코딩으로 인한 수업시간 </a:t>
            </a:r>
            <a:r>
              <a:rPr lang="ko-KR" altLang="en-US" dirty="0" err="1" smtClean="0"/>
              <a:t>퍼질러</a:t>
            </a:r>
            <a:r>
              <a:rPr lang="ko-KR" altLang="en-US" dirty="0" smtClean="0"/>
              <a:t> 잠</a:t>
            </a:r>
            <a:endParaRPr lang="en-US" altLang="ko-KR" dirty="0" smtClean="0"/>
          </a:p>
          <a:p>
            <a:r>
              <a:rPr lang="ko-KR" altLang="en-US" dirty="0" smtClean="0"/>
              <a:t>활동은 지금과 같이 유지하거나 조금 줄여도 될 것 같음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0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개선을 위해 시작한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학원 및 과외가 있는 날은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없는 날은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시간 이상 혼자 공부하는 시간을 가지도록 함</a:t>
            </a:r>
            <a:r>
              <a:rPr lang="en-US" altLang="ko-KR" dirty="0" smtClean="0"/>
              <a:t>(11.24</a:t>
            </a:r>
            <a:r>
              <a:rPr lang="ko-KR" altLang="en-US" dirty="0" smtClean="0"/>
              <a:t>부터 시작함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ko-KR" altLang="en-US" dirty="0" smtClean="0"/>
              <a:t>교내 활동에 더욱 충실해지도록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03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각 분야별 역할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2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받고 싶은 것만 받겠습니다</a:t>
            </a:r>
            <a:endParaRPr lang="en-US" altLang="ko-KR" dirty="0" smtClean="0"/>
          </a:p>
          <a:p>
            <a:r>
              <a:rPr lang="ko-KR" altLang="en-US" dirty="0" err="1" smtClean="0"/>
              <a:t>장난성</a:t>
            </a:r>
            <a:r>
              <a:rPr lang="ko-KR" altLang="en-US" dirty="0" smtClean="0"/>
              <a:t> 말고 유익한 내용으로 질문해주세요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진짜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8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해킹팀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Team A0V3R(teamaover.com)</a:t>
            </a:r>
          </a:p>
          <a:p>
            <a:r>
              <a:rPr lang="ko-KR" altLang="en-US" dirty="0" smtClean="0"/>
              <a:t>공주대학교 정보보호영재교육원 수료생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주요분야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r>
              <a:rPr lang="ko-KR" altLang="en-US" strike="sngStrike" dirty="0" err="1" smtClean="0"/>
              <a:t>리버싱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err="1" smtClean="0"/>
              <a:t>포너블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네트워크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err="1" smtClean="0"/>
              <a:t>포렌식</a:t>
            </a:r>
            <a:r>
              <a:rPr lang="ko-KR" altLang="en-US" strike="sngStrike" dirty="0" smtClean="0"/>
              <a:t> 분야도 잘하고 싶은 </a:t>
            </a:r>
            <a:r>
              <a:rPr lang="ko-KR" altLang="en-US" strike="sngStrike" dirty="0" err="1" smtClean="0"/>
              <a:t>흑우</a:t>
            </a:r>
            <a:endParaRPr lang="en-US" altLang="ko-KR" strike="sngStrike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5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분야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웹개발자</a:t>
            </a:r>
            <a:r>
              <a:rPr lang="en-US" altLang="ko-KR" dirty="0" smtClean="0"/>
              <a:t>(Flask)</a:t>
            </a:r>
          </a:p>
          <a:p>
            <a:r>
              <a:rPr lang="ko-KR" altLang="en-US" dirty="0" smtClean="0"/>
              <a:t>그 외의 부수적인 분야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웹</a:t>
            </a:r>
            <a:r>
              <a:rPr lang="en-US" altLang="ko-KR" dirty="0" smtClean="0"/>
              <a:t>: PHP</a:t>
            </a:r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: Python, 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0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사업가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바른클라우드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CTO</a:t>
            </a:r>
          </a:p>
          <a:p>
            <a:r>
              <a:rPr lang="ko-KR" altLang="en-US" dirty="0" smtClean="0"/>
              <a:t>비</a:t>
            </a:r>
            <a:r>
              <a:rPr lang="en-US" altLang="ko-KR" dirty="0" smtClean="0"/>
              <a:t>PHP </a:t>
            </a:r>
            <a:r>
              <a:rPr lang="ko-KR" altLang="en-US" dirty="0" err="1" smtClean="0"/>
              <a:t>호스팅</a:t>
            </a:r>
            <a:r>
              <a:rPr lang="ko-KR" altLang="en-US" dirty="0"/>
              <a:t> </a:t>
            </a:r>
            <a:r>
              <a:rPr lang="en-US" altLang="ko-KR" dirty="0" err="1" smtClean="0"/>
              <a:t>NoPHP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사업실패</a:t>
            </a:r>
            <a:endParaRPr lang="en-US" altLang="ko-KR" dirty="0" smtClean="0"/>
          </a:p>
          <a:p>
            <a:r>
              <a:rPr lang="ko-KR" altLang="en-US" dirty="0" smtClean="0"/>
              <a:t>현 교내 정보보호동아리 </a:t>
            </a:r>
            <a:r>
              <a:rPr lang="en-US" altLang="ko-KR" dirty="0" smtClean="0"/>
              <a:t>D.I.S </a:t>
            </a:r>
            <a:r>
              <a:rPr lang="ko-KR" altLang="en-US" dirty="0" smtClean="0"/>
              <a:t>회장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꿈을 위한 노력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생각나는대로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쓴거라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순서가 날짜 순은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DIS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err="1" smtClean="0"/>
              <a:t>리로스쿨</a:t>
            </a:r>
            <a:r>
              <a:rPr lang="ko-KR" altLang="en-US" dirty="0" smtClean="0"/>
              <a:t> 수강신청 매크로 제작</a:t>
            </a:r>
            <a:endParaRPr lang="en-US" altLang="ko-KR" dirty="0"/>
          </a:p>
          <a:p>
            <a:r>
              <a:rPr lang="ko-KR" altLang="en-US" dirty="0" smtClean="0"/>
              <a:t>서울시 상권 유동인구 분석 소프트웨어 제작</a:t>
            </a:r>
            <a:endParaRPr lang="en-US" altLang="ko-KR" dirty="0" smtClean="0"/>
          </a:p>
          <a:p>
            <a:r>
              <a:rPr lang="ko-KR" altLang="en-US" dirty="0" err="1" smtClean="0"/>
              <a:t>웹해킹</a:t>
            </a:r>
            <a:r>
              <a:rPr lang="ko-KR" altLang="en-US" dirty="0" smtClean="0"/>
              <a:t> 스캔 방지 소프트웨어 개발</a:t>
            </a:r>
            <a:endParaRPr lang="en-US" altLang="ko-KR" dirty="0" smtClean="0"/>
          </a:p>
          <a:p>
            <a:r>
              <a:rPr lang="ko-KR" altLang="en-US" dirty="0" smtClean="0"/>
              <a:t>시연용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조회수 조작 매크로 개발</a:t>
            </a:r>
            <a:endParaRPr lang="en-US" altLang="ko-KR" dirty="0" smtClean="0"/>
          </a:p>
          <a:p>
            <a:r>
              <a:rPr lang="ko-KR" altLang="en-US" dirty="0" smtClean="0"/>
              <a:t>시연용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ko-KR" altLang="en-US" dirty="0" smtClean="0"/>
              <a:t>시연용 원격조종 악성코드 개발</a:t>
            </a:r>
            <a:endParaRPr lang="en-US" altLang="ko-KR" dirty="0" smtClean="0"/>
          </a:p>
          <a:p>
            <a:r>
              <a:rPr lang="ko-KR" altLang="en-US" dirty="0" smtClean="0"/>
              <a:t>대전대신고등학교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오량봇</a:t>
            </a:r>
            <a:endParaRPr lang="en-US" altLang="ko-KR" dirty="0"/>
          </a:p>
          <a:p>
            <a:r>
              <a:rPr lang="ko-KR" altLang="en-US" dirty="0" smtClean="0"/>
              <a:t>노숙인 복지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컴인봇</a:t>
            </a:r>
            <a:endParaRPr lang="en-US" altLang="ko-KR" dirty="0" smtClean="0"/>
          </a:p>
          <a:p>
            <a:r>
              <a:rPr lang="ko-KR" altLang="en-US" dirty="0" smtClean="0"/>
              <a:t>공유경제 물건공유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LocalShare</a:t>
            </a:r>
            <a:r>
              <a:rPr lang="ko-KR" altLang="en-US" dirty="0" err="1" smtClean="0"/>
              <a:t>웹개발</a:t>
            </a:r>
            <a:endParaRPr lang="en-US" altLang="ko-KR" dirty="0"/>
          </a:p>
          <a:p>
            <a:r>
              <a:rPr lang="ko-KR" altLang="en-US" dirty="0" err="1" smtClean="0"/>
              <a:t>웹채굴</a:t>
            </a:r>
            <a:r>
              <a:rPr lang="ko-KR" altLang="en-US" dirty="0" smtClean="0"/>
              <a:t> 방지용 소프트웨어 개발</a:t>
            </a:r>
            <a:endParaRPr lang="en-US" altLang="ko-KR" dirty="0" smtClean="0"/>
          </a:p>
          <a:p>
            <a:r>
              <a:rPr lang="ko-KR" altLang="en-US" dirty="0" smtClean="0"/>
              <a:t>그 외 </a:t>
            </a:r>
            <a:r>
              <a:rPr lang="en-US" altLang="ko-KR" dirty="0" smtClean="0"/>
              <a:t>CTF </a:t>
            </a:r>
            <a:r>
              <a:rPr lang="ko-KR" altLang="en-US" dirty="0" smtClean="0"/>
              <a:t>풀이 용도 소프트웨어 다수 개발</a:t>
            </a:r>
            <a:endParaRPr lang="en-US" altLang="ko-KR" dirty="0" smtClean="0"/>
          </a:p>
          <a:p>
            <a:r>
              <a:rPr lang="ko-KR" altLang="en-US" dirty="0" smtClean="0"/>
              <a:t>통합과학 심화탐구 유전자 암호 해독 프로그램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8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327</TotalTime>
  <Words>903</Words>
  <Application>Microsoft Office PowerPoint</Application>
  <PresentationFormat>화면 슬라이드 쇼(4:3)</PresentationFormat>
  <Paragraphs>203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Arial</vt:lpstr>
      <vt:lpstr>HY견고딕</vt:lpstr>
      <vt:lpstr>Wingdings 2</vt:lpstr>
      <vt:lpstr>HY중고딕</vt:lpstr>
      <vt:lpstr>Franklin Gothic Book</vt:lpstr>
      <vt:lpstr>테크닉</vt:lpstr>
      <vt:lpstr>진로발표 - 신재욱</vt:lpstr>
      <vt:lpstr>개인적 소개</vt:lpstr>
      <vt:lpstr>나의 꿈</vt:lpstr>
      <vt:lpstr>각 분야별 역할 </vt:lpstr>
      <vt:lpstr>해커</vt:lpstr>
      <vt:lpstr>개발자</vt:lpstr>
      <vt:lpstr>사업가</vt:lpstr>
      <vt:lpstr>꿈을 위한 노력</vt:lpstr>
      <vt:lpstr>개발내역</vt:lpstr>
      <vt:lpstr>활동 내역</vt:lpstr>
      <vt:lpstr>활동내역</vt:lpstr>
      <vt:lpstr>활동내역</vt:lpstr>
      <vt:lpstr>1학년 생활기록부  기재가능 활동</vt:lpstr>
      <vt:lpstr>창의적 체험활동 - 동아리</vt:lpstr>
      <vt:lpstr>창의적 체험활동 - 자율</vt:lpstr>
      <vt:lpstr>세부능력특기사항 기록</vt:lpstr>
      <vt:lpstr>세부능력특기사항 기록</vt:lpstr>
      <vt:lpstr>방과후 활동</vt:lpstr>
      <vt:lpstr>수상내역</vt:lpstr>
      <vt:lpstr>봉사활동</vt:lpstr>
      <vt:lpstr>자격증</vt:lpstr>
      <vt:lpstr>행동특성 및 종합의견</vt:lpstr>
      <vt:lpstr>기타</vt:lpstr>
      <vt:lpstr>목표 대학</vt:lpstr>
      <vt:lpstr>대학 선정 기준</vt:lpstr>
      <vt:lpstr>학과 선정기준</vt:lpstr>
      <vt:lpstr>목표 대학</vt:lpstr>
      <vt:lpstr>KAIST</vt:lpstr>
      <vt:lpstr>UNIST</vt:lpstr>
      <vt:lpstr>GIST</vt:lpstr>
      <vt:lpstr>DGIST</vt:lpstr>
      <vt:lpstr>고려대학교</vt:lpstr>
      <vt:lpstr>한양대학교</vt:lpstr>
      <vt:lpstr>인하대학교</vt:lpstr>
      <vt:lpstr>세종대학교</vt:lpstr>
      <vt:lpstr>순천향대학교</vt:lpstr>
      <vt:lpstr>마무리</vt:lpstr>
      <vt:lpstr>개선되어야 할 사항</vt:lpstr>
      <vt:lpstr>개선을 위해 시작한 노력</vt:lpstr>
      <vt:lpstr>질문사항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진로발표 - 신재욱</dc:title>
  <dc:creator>Jaeuk</dc:creator>
  <cp:lastModifiedBy>Jaeuk</cp:lastModifiedBy>
  <cp:revision>20</cp:revision>
  <dcterms:created xsi:type="dcterms:W3CDTF">2018-11-24T14:37:24Z</dcterms:created>
  <dcterms:modified xsi:type="dcterms:W3CDTF">2018-11-24T20:08:32Z</dcterms:modified>
</cp:coreProperties>
</file>