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5" r:id="rId12"/>
    <p:sldId id="265" r:id="rId13"/>
    <p:sldId id="266" r:id="rId14"/>
    <p:sldId id="268" r:id="rId15"/>
    <p:sldId id="269" r:id="rId16"/>
    <p:sldId id="270" r:id="rId17"/>
    <p:sldId id="272" r:id="rId18"/>
    <p:sldId id="271" r:id="rId19"/>
    <p:sldId id="273" r:id="rId20"/>
    <p:sldId id="274" r:id="rId21"/>
  </p:sldIdLst>
  <p:sldSz cx="9144000" cy="6858000" type="screen4x3"/>
  <p:notesSz cx="6858000" cy="9144000"/>
  <p:embeddedFontLst>
    <p:embeddedFont>
      <p:font typeface="HY견고딕" pitchFamily="18" charset="-127"/>
      <p:regular r:id="rId22"/>
    </p:embeddedFont>
    <p:embeddedFont>
      <p:font typeface="Wingdings 2" pitchFamily="18" charset="2"/>
      <p:regular r:id="rId23"/>
    </p:embeddedFont>
    <p:embeddedFont>
      <p:font typeface="HY중고딕" pitchFamily="18" charset="-127"/>
      <p:regular r:id="rId24"/>
    </p:embeddedFont>
    <p:embeddedFont>
      <p:font typeface="Franklin Gothic Book" pitchFamily="34" charset="0"/>
      <p:regular r:id="rId25"/>
      <p: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1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FDA447-8D58-4833-B584-0A81B4DF8F13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F0820F-D264-4AED-B349-B732A20545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uke7864/dna_crypt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DNA, RNA, </a:t>
            </a:r>
            <a:r>
              <a:rPr lang="ko-KR" altLang="en-US" dirty="0" smtClean="0"/>
              <a:t>리보솜이 되어 유전자 암호 해독하기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통합과학 발표</a:t>
            </a:r>
            <a:endParaRPr lang="en-US" altLang="ko-KR" dirty="0" smtClean="0"/>
          </a:p>
          <a:p>
            <a:r>
              <a:rPr lang="en-US" altLang="ko-KR" dirty="0" smtClean="0"/>
              <a:t>11022 </a:t>
            </a:r>
            <a:r>
              <a:rPr lang="ko-KR" altLang="en-US" dirty="0" smtClean="0"/>
              <a:t>신재욱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2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101</a:t>
            </a:r>
            <a:r>
              <a:rPr lang="ko-KR" altLang="en-US" dirty="0" smtClean="0"/>
              <a:t>줄 코드</a:t>
            </a:r>
            <a:endParaRPr lang="en-US" altLang="ko-KR" dirty="0" smtClean="0"/>
          </a:p>
          <a:p>
            <a:r>
              <a:rPr lang="ko-KR" altLang="en-US" dirty="0" smtClean="0"/>
              <a:t>코드가 길어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로 보기 매우 힘드니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링크를 참고해주세요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사진을 찍으셔서 나중에 집에서 분석해보셔도 좋습니다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발표에서는 주요 코드만 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1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github.com/Luke7864/dna_crypto</a:t>
            </a:r>
            <a:endParaRPr lang="en-US" altLang="ko-KR" dirty="0" smtClean="0"/>
          </a:p>
        </p:txBody>
      </p:sp>
      <p:pic>
        <p:nvPicPr>
          <p:cNvPr id="2050" name="Picture 2" descr="C:\Users\Jaeuk\Downloads\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#encoded.txt</a:t>
            </a:r>
            <a:r>
              <a:rPr lang="ko-KR" altLang="en-US" dirty="0"/>
              <a:t>파일을 열어 </a:t>
            </a:r>
            <a:r>
              <a:rPr lang="en-US" altLang="ko-KR" dirty="0"/>
              <a:t>encoded</a:t>
            </a:r>
            <a:r>
              <a:rPr lang="ko-KR" altLang="en-US" dirty="0"/>
              <a:t>라는 변수에 저장</a:t>
            </a:r>
            <a:br>
              <a:rPr lang="ko-KR" altLang="en-US" dirty="0"/>
            </a:br>
            <a:r>
              <a:rPr lang="en-US" altLang="ko-KR" dirty="0"/>
              <a:t>f=</a:t>
            </a:r>
            <a:r>
              <a:rPr lang="en-US" altLang="ko-KR" dirty="0"/>
              <a:t>open</a:t>
            </a:r>
            <a:r>
              <a:rPr lang="en-US" altLang="ko-KR" dirty="0"/>
              <a:t>(</a:t>
            </a:r>
            <a:r>
              <a:rPr lang="en-US" altLang="ko-KR" dirty="0"/>
              <a:t>'./</a:t>
            </a:r>
            <a:r>
              <a:rPr lang="en-US" altLang="ko-KR" dirty="0" err="1"/>
              <a:t>encoded.txt','r</a:t>
            </a:r>
            <a:r>
              <a:rPr lang="en-US" altLang="ko-KR" dirty="0"/>
              <a:t>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encoded=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afterjs</a:t>
            </a:r>
            <a:r>
              <a:rPr lang="en-US" altLang="ko-KR" dirty="0"/>
              <a:t>=[] </a:t>
            </a:r>
            <a:r>
              <a:rPr lang="en-US" altLang="ko-KR" dirty="0"/>
              <a:t>#</a:t>
            </a:r>
            <a:r>
              <a:rPr lang="ko-KR" altLang="en-US" dirty="0" err="1"/>
              <a:t>전사완료된</a:t>
            </a:r>
            <a:r>
              <a:rPr lang="ko-KR" altLang="en-US" dirty="0"/>
              <a:t> 자음</a:t>
            </a:r>
            <a:r>
              <a:rPr lang="en-US" altLang="ko-KR" dirty="0"/>
              <a:t>,</a:t>
            </a:r>
            <a:r>
              <a:rPr lang="ko-KR" altLang="en-US" dirty="0"/>
              <a:t>모음 저장을 위한 리스트 선언</a:t>
            </a:r>
            <a:br>
              <a:rPr lang="ko-KR" altLang="en-US" dirty="0"/>
            </a:br>
            <a:r>
              <a:rPr lang="en-US" altLang="ko-KR" dirty="0"/>
              <a:t>#encoded </a:t>
            </a:r>
            <a:r>
              <a:rPr lang="ko-KR" altLang="en-US" dirty="0"/>
              <a:t>변수의 내용을 전사</a:t>
            </a:r>
            <a:br>
              <a:rPr lang="ko-KR" altLang="en-US" dirty="0"/>
            </a:br>
            <a:r>
              <a:rPr lang="en-US" altLang="ko-KR" dirty="0"/>
              <a:t>word=</a:t>
            </a:r>
            <a:r>
              <a:rPr lang="en-US" altLang="ko-KR" dirty="0" err="1"/>
              <a:t>encoded.split</a:t>
            </a:r>
            <a:r>
              <a:rPr lang="en-US" altLang="ko-KR" dirty="0"/>
              <a:t>() </a:t>
            </a:r>
            <a:r>
              <a:rPr lang="en-US" altLang="ko-KR" dirty="0"/>
              <a:t>#</a:t>
            </a:r>
            <a:r>
              <a:rPr lang="ko-KR" altLang="en-US" dirty="0"/>
              <a:t>자음</a:t>
            </a:r>
            <a:r>
              <a:rPr lang="en-US" altLang="ko-KR" dirty="0"/>
              <a:t>,</a:t>
            </a:r>
            <a:r>
              <a:rPr lang="ko-KR" altLang="en-US" dirty="0"/>
              <a:t>모음 단위로 잘라 리스트로 저장</a:t>
            </a:r>
            <a:br>
              <a:rPr lang="ko-KR" altLang="en-US" dirty="0"/>
            </a:br>
            <a:r>
              <a:rPr lang="en-US" altLang="ko-KR" dirty="0"/>
              <a:t>print</a:t>
            </a:r>
            <a:r>
              <a:rPr lang="en-US" altLang="ko-KR" dirty="0"/>
              <a:t>(</a:t>
            </a:r>
            <a:r>
              <a:rPr lang="en-US" altLang="ko-KR" dirty="0"/>
              <a:t>'</a:t>
            </a:r>
            <a:r>
              <a:rPr lang="ko-KR" altLang="en-US" dirty="0"/>
              <a:t>입력한 암호</a:t>
            </a:r>
            <a:r>
              <a:rPr lang="en-US" altLang="ko-KR" dirty="0"/>
              <a:t>: ',</a:t>
            </a:r>
            <a:r>
              <a:rPr lang="en-US" altLang="ko-KR" dirty="0"/>
              <a:t>word)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fullword</a:t>
            </a:r>
            <a:r>
              <a:rPr lang="en-US" altLang="ko-KR" dirty="0"/>
              <a:t>=[] </a:t>
            </a:r>
            <a:r>
              <a:rPr lang="en-US" altLang="ko-KR" dirty="0"/>
              <a:t>#</a:t>
            </a:r>
            <a:r>
              <a:rPr lang="ko-KR" altLang="en-US" dirty="0"/>
              <a:t>완성된 단어를 위한 리스트 선언</a:t>
            </a:r>
            <a:br>
              <a:rPr lang="ko-KR" altLang="en-US" dirty="0"/>
            </a:br>
            <a:r>
              <a:rPr lang="en-US" altLang="ko-KR" dirty="0"/>
              <a:t>for </a:t>
            </a:r>
            <a:r>
              <a:rPr lang="en-US" altLang="ko-KR" dirty="0"/>
              <a:t>i </a:t>
            </a:r>
            <a:r>
              <a:rPr lang="en-US" altLang="ko-KR" dirty="0"/>
              <a:t>in </a:t>
            </a:r>
            <a:r>
              <a:rPr lang="en-US" altLang="ko-KR" dirty="0"/>
              <a:t>word: </a:t>
            </a:r>
            <a:r>
              <a:rPr lang="en-US" altLang="ko-KR" dirty="0"/>
              <a:t>#</a:t>
            </a:r>
            <a:r>
              <a:rPr lang="ko-KR" altLang="en-US" dirty="0"/>
              <a:t>리스트 안의 자음</a:t>
            </a:r>
            <a:r>
              <a:rPr lang="en-US" altLang="ko-KR" dirty="0"/>
              <a:t>,</a:t>
            </a:r>
            <a:r>
              <a:rPr lang="ko-KR" altLang="en-US" dirty="0"/>
              <a:t>모음의 수만큼 반복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 err="1"/>
              <a:t>wordsplit</a:t>
            </a:r>
            <a:r>
              <a:rPr lang="en-US" altLang="ko-KR" dirty="0"/>
              <a:t>=</a:t>
            </a:r>
            <a:r>
              <a:rPr lang="en-US" altLang="ko-KR" dirty="0"/>
              <a:t>list</a:t>
            </a:r>
            <a:r>
              <a:rPr lang="en-US" altLang="ko-KR" dirty="0"/>
              <a:t>(i) </a:t>
            </a:r>
            <a:r>
              <a:rPr lang="en-US" altLang="ko-KR" dirty="0"/>
              <a:t>#</a:t>
            </a:r>
            <a:r>
              <a:rPr lang="ko-KR" altLang="en-US" dirty="0"/>
              <a:t>알파벳 단위로 자름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for </a:t>
            </a:r>
            <a:r>
              <a:rPr lang="en-US" altLang="ko-KR" dirty="0"/>
              <a:t>k </a:t>
            </a:r>
            <a:r>
              <a:rPr lang="en-US" altLang="ko-KR" dirty="0"/>
              <a:t>in </a:t>
            </a:r>
            <a:r>
              <a:rPr lang="en-US" altLang="ko-KR" dirty="0" err="1"/>
              <a:t>wordsplit</a:t>
            </a:r>
            <a:r>
              <a:rPr lang="en-US" altLang="ko-KR" dirty="0"/>
              <a:t>: </a:t>
            </a:r>
            <a:r>
              <a:rPr lang="en-US" altLang="ko-KR" dirty="0"/>
              <a:t>#</a:t>
            </a:r>
            <a:r>
              <a:rPr lang="ko-KR" altLang="en-US" dirty="0"/>
              <a:t>본격적인 전사과정</a:t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/>
              <a:t>if 'A' in </a:t>
            </a:r>
            <a:r>
              <a:rPr lang="en-US" altLang="ko-KR" dirty="0"/>
              <a:t>k:</a:t>
            </a:r>
            <a:br>
              <a:rPr lang="en-US" altLang="ko-KR" dirty="0"/>
            </a:br>
            <a:r>
              <a:rPr lang="en-US" altLang="ko-KR" dirty="0"/>
              <a:t>            k=</a:t>
            </a:r>
            <a:r>
              <a:rPr lang="en-US" altLang="ko-KR" dirty="0" err="1"/>
              <a:t>k.replace</a:t>
            </a:r>
            <a:r>
              <a:rPr lang="en-US" altLang="ko-KR" dirty="0"/>
              <a:t>(</a:t>
            </a:r>
            <a:r>
              <a:rPr lang="en-US" altLang="ko-KR" dirty="0"/>
              <a:t>'A','U'</a:t>
            </a:r>
            <a:r>
              <a:rPr lang="en-US" altLang="ko-KR" dirty="0"/>
              <a:t>) </a:t>
            </a:r>
            <a:r>
              <a:rPr lang="en-US" altLang="ko-KR" dirty="0"/>
              <a:t>#A</a:t>
            </a:r>
            <a:r>
              <a:rPr lang="ko-KR" altLang="en-US" dirty="0"/>
              <a:t>를 </a:t>
            </a:r>
            <a:r>
              <a:rPr lang="en-US" altLang="ko-KR" dirty="0"/>
              <a:t>U</a:t>
            </a:r>
            <a:r>
              <a:rPr lang="ko-KR" altLang="en-US" dirty="0"/>
              <a:t>로 전사해 변수에 저장</a:t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/>
              <a:t>if 'G' in </a:t>
            </a:r>
            <a:r>
              <a:rPr lang="en-US" altLang="ko-KR" dirty="0"/>
              <a:t>k:</a:t>
            </a:r>
            <a:br>
              <a:rPr lang="en-US" altLang="ko-KR" dirty="0"/>
            </a:br>
            <a:r>
              <a:rPr lang="en-US" altLang="ko-KR" dirty="0"/>
              <a:t>            k=</a:t>
            </a:r>
            <a:r>
              <a:rPr lang="en-US" altLang="ko-KR" dirty="0" err="1"/>
              <a:t>k.replace</a:t>
            </a:r>
            <a:r>
              <a:rPr lang="en-US" altLang="ko-KR" dirty="0"/>
              <a:t>(</a:t>
            </a:r>
            <a:r>
              <a:rPr lang="en-US" altLang="ko-KR" dirty="0"/>
              <a:t>'G','C'</a:t>
            </a:r>
            <a:r>
              <a:rPr lang="en-US" altLang="ko-KR" dirty="0"/>
              <a:t>) </a:t>
            </a:r>
            <a:r>
              <a:rPr lang="en-US" altLang="ko-KR" dirty="0"/>
              <a:t>#</a:t>
            </a:r>
            <a:r>
              <a:rPr lang="ko-KR" altLang="en-US" dirty="0"/>
              <a:t>전사해 변수에 저장</a:t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'C' in </a:t>
            </a:r>
            <a:r>
              <a:rPr lang="en-US" altLang="ko-KR" dirty="0"/>
              <a:t>k:</a:t>
            </a:r>
            <a:br>
              <a:rPr lang="en-US" altLang="ko-KR" dirty="0"/>
            </a:br>
            <a:r>
              <a:rPr lang="en-US" altLang="ko-KR" dirty="0"/>
              <a:t>            k=</a:t>
            </a:r>
            <a:r>
              <a:rPr lang="en-US" altLang="ko-KR" dirty="0" err="1"/>
              <a:t>k.replace</a:t>
            </a:r>
            <a:r>
              <a:rPr lang="en-US" altLang="ko-KR" dirty="0"/>
              <a:t>(</a:t>
            </a:r>
            <a:r>
              <a:rPr lang="en-US" altLang="ko-KR" dirty="0"/>
              <a:t>'C','G'</a:t>
            </a:r>
            <a:r>
              <a:rPr lang="en-US" altLang="ko-KR" dirty="0"/>
              <a:t>) </a:t>
            </a:r>
            <a:r>
              <a:rPr lang="en-US" altLang="ko-KR" dirty="0"/>
              <a:t>#</a:t>
            </a:r>
            <a:r>
              <a:rPr lang="ko-KR" altLang="en-US" dirty="0"/>
              <a:t>전사해 변수에 저장</a:t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/>
              <a:t>if 'T' in </a:t>
            </a:r>
            <a:r>
              <a:rPr lang="en-US" altLang="ko-KR" dirty="0"/>
              <a:t>k:</a:t>
            </a:r>
            <a:br>
              <a:rPr lang="en-US" altLang="ko-KR" dirty="0"/>
            </a:br>
            <a:r>
              <a:rPr lang="en-US" altLang="ko-KR" dirty="0"/>
              <a:t>            k=</a:t>
            </a:r>
            <a:r>
              <a:rPr lang="en-US" altLang="ko-KR" dirty="0" err="1"/>
              <a:t>k.replace</a:t>
            </a:r>
            <a:r>
              <a:rPr lang="en-US" altLang="ko-KR" dirty="0"/>
              <a:t>(</a:t>
            </a:r>
            <a:r>
              <a:rPr lang="en-US" altLang="ko-KR" dirty="0"/>
              <a:t>'T','A'</a:t>
            </a:r>
            <a:r>
              <a:rPr lang="en-US" altLang="ko-KR" dirty="0"/>
              <a:t>) </a:t>
            </a:r>
            <a:r>
              <a:rPr lang="en-US" altLang="ko-KR" dirty="0"/>
              <a:t>#</a:t>
            </a:r>
            <a:r>
              <a:rPr lang="ko-KR" altLang="en-US" dirty="0"/>
              <a:t>전사해 변수에 저장</a:t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 err="1"/>
              <a:t>fullword.append</a:t>
            </a:r>
            <a:r>
              <a:rPr lang="en-US" altLang="ko-KR" dirty="0"/>
              <a:t>(k)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resultword</a:t>
            </a:r>
            <a:r>
              <a:rPr lang="en-US" altLang="ko-KR" dirty="0"/>
              <a:t>=</a:t>
            </a:r>
            <a:r>
              <a:rPr lang="en-US" altLang="ko-KR" dirty="0"/>
              <a:t>""</a:t>
            </a:r>
            <a:r>
              <a:rPr lang="en-US" altLang="ko-KR" dirty="0"/>
              <a:t>.join(</a:t>
            </a:r>
            <a:r>
              <a:rPr lang="en-US" altLang="ko-KR" dirty="0" err="1"/>
              <a:t>fullword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fullword</a:t>
            </a:r>
            <a:r>
              <a:rPr lang="en-US" altLang="ko-KR" dirty="0"/>
              <a:t>=[]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afterjs.append</a:t>
            </a:r>
            <a:r>
              <a:rPr lang="en-US" altLang="ko-KR" dirty="0"/>
              <a:t>(</a:t>
            </a:r>
            <a:r>
              <a:rPr lang="en-US" altLang="ko-KR" dirty="0" err="1"/>
              <a:t>resultword</a:t>
            </a:r>
            <a:r>
              <a:rPr lang="en-US" altLang="ko-KR" dirty="0"/>
              <a:t>)  </a:t>
            </a:r>
            <a:r>
              <a:rPr lang="en-US" altLang="ko-KR" dirty="0"/>
              <a:t># </a:t>
            </a:r>
            <a:r>
              <a:rPr lang="en-US" altLang="ko-KR" dirty="0" err="1"/>
              <a:t>afterjs</a:t>
            </a:r>
            <a:r>
              <a:rPr lang="en-US" altLang="ko-KR" dirty="0"/>
              <a:t> </a:t>
            </a:r>
            <a:r>
              <a:rPr lang="ko-KR" altLang="en-US" dirty="0"/>
              <a:t>리스트에 전사된 변수를 추가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del </a:t>
            </a:r>
            <a:r>
              <a:rPr lang="en-US" altLang="ko-KR" dirty="0" err="1"/>
              <a:t>resultword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print</a:t>
            </a:r>
            <a:r>
              <a:rPr lang="en-US" altLang="ko-KR" dirty="0"/>
              <a:t>(</a:t>
            </a:r>
            <a:r>
              <a:rPr lang="en-US" altLang="ko-KR" dirty="0"/>
              <a:t>'</a:t>
            </a:r>
            <a:r>
              <a:rPr lang="ko-KR" altLang="en-US" dirty="0"/>
              <a:t>전사된 암호</a:t>
            </a:r>
            <a:r>
              <a:rPr lang="en-US" altLang="ko-KR" dirty="0"/>
              <a:t>: ',</a:t>
            </a:r>
            <a:r>
              <a:rPr lang="en-US" altLang="ko-KR" dirty="0" err="1"/>
              <a:t>afterjs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</a:t>
            </a:r>
            <a:r>
              <a:rPr lang="ko-KR" altLang="en-US" dirty="0"/>
              <a:t>암호해독과정 시작</a:t>
            </a:r>
            <a:br>
              <a:rPr lang="ko-KR" altLang="en-US" dirty="0"/>
            </a:br>
            <a:r>
              <a:rPr lang="en-US" altLang="ko-KR" dirty="0" err="1"/>
              <a:t>finalresult</a:t>
            </a:r>
            <a:r>
              <a:rPr lang="en-US" altLang="ko-KR" dirty="0"/>
              <a:t>=[] </a:t>
            </a:r>
            <a:r>
              <a:rPr lang="en-US" altLang="ko-KR" dirty="0"/>
              <a:t>#</a:t>
            </a:r>
            <a:r>
              <a:rPr lang="ko-KR" altLang="en-US" dirty="0"/>
              <a:t>최종결과를 담는 리스트 생성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#</a:t>
            </a:r>
            <a:r>
              <a:rPr lang="ko-KR" altLang="en-US" dirty="0" err="1"/>
              <a:t>번역표를</a:t>
            </a:r>
            <a:r>
              <a:rPr lang="ko-KR" altLang="en-US" dirty="0"/>
              <a:t> </a:t>
            </a:r>
            <a:r>
              <a:rPr lang="en-US" altLang="ko-KR" dirty="0"/>
              <a:t>if else</a:t>
            </a:r>
            <a:r>
              <a:rPr lang="ko-KR" altLang="en-US" dirty="0"/>
              <a:t>문으로  해석</a:t>
            </a:r>
            <a:br>
              <a:rPr lang="ko-KR" altLang="en-US" dirty="0"/>
            </a:br>
            <a:r>
              <a:rPr lang="en-US" altLang="ko-KR" dirty="0"/>
              <a:t>for </a:t>
            </a:r>
            <a:r>
              <a:rPr lang="en-US" altLang="ko-KR" dirty="0"/>
              <a:t>z </a:t>
            </a:r>
            <a:r>
              <a:rPr lang="en-US" altLang="ko-KR" dirty="0"/>
              <a:t>in </a:t>
            </a:r>
            <a:r>
              <a:rPr lang="en-US" altLang="ko-KR" dirty="0" err="1"/>
              <a:t>afterjs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if </a:t>
            </a:r>
            <a:r>
              <a:rPr lang="en-US" altLang="ko-KR" dirty="0"/>
              <a:t>z==</a:t>
            </a:r>
            <a:r>
              <a:rPr lang="en-US" altLang="ko-KR" dirty="0"/>
              <a:t>'UUU' or </a:t>
            </a:r>
            <a:r>
              <a:rPr lang="en-US" altLang="ko-KR" dirty="0"/>
              <a:t>z==</a:t>
            </a:r>
            <a:r>
              <a:rPr lang="en-US" altLang="ko-KR" dirty="0"/>
              <a:t>'UUC'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ㅍ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'UUA' or </a:t>
            </a:r>
            <a:r>
              <a:rPr lang="en-US" altLang="ko-KR" dirty="0"/>
              <a:t>z==</a:t>
            </a:r>
            <a:r>
              <a:rPr lang="en-US" altLang="ko-KR" dirty="0"/>
              <a:t>'UUG' or </a:t>
            </a:r>
            <a:r>
              <a:rPr lang="en-US" altLang="ko-KR" dirty="0"/>
              <a:t>z==</a:t>
            </a:r>
            <a:r>
              <a:rPr lang="en-US" altLang="ko-KR" dirty="0"/>
              <a:t>'CUU' or </a:t>
            </a:r>
            <a:r>
              <a:rPr lang="en-US" altLang="ko-KR" dirty="0"/>
              <a:t>z==</a:t>
            </a:r>
            <a:r>
              <a:rPr lang="en-US" altLang="ko-KR" dirty="0"/>
              <a:t>'CUC' or </a:t>
            </a:r>
            <a:r>
              <a:rPr lang="en-US" altLang="ko-KR" dirty="0"/>
              <a:t>z==</a:t>
            </a:r>
            <a:r>
              <a:rPr lang="en-US" altLang="ko-KR" dirty="0"/>
              <a:t>'CUA'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ㄱ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'CUG'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/>
              <a:t>ㄴ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'AUU' or </a:t>
            </a:r>
            <a:r>
              <a:rPr lang="en-US" altLang="ko-KR" dirty="0"/>
              <a:t>z==</a:t>
            </a:r>
            <a:r>
              <a:rPr lang="en-US" altLang="ko-KR" dirty="0"/>
              <a:t>'AUC' or </a:t>
            </a:r>
            <a:r>
              <a:rPr lang="en-US" altLang="ko-KR" dirty="0"/>
              <a:t>z==</a:t>
            </a:r>
            <a:r>
              <a:rPr lang="en-US" altLang="ko-KR" dirty="0"/>
              <a:t>'AUA'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ㅂ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'AUG'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ㅛ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'GUU' or </a:t>
            </a:r>
            <a:r>
              <a:rPr lang="en-US" altLang="ko-KR" dirty="0"/>
              <a:t>z==</a:t>
            </a:r>
            <a:r>
              <a:rPr lang="en-US" altLang="ko-KR" dirty="0"/>
              <a:t>'GUC' or </a:t>
            </a:r>
            <a:r>
              <a:rPr lang="en-US" altLang="ko-KR" dirty="0"/>
              <a:t>z==</a:t>
            </a:r>
            <a:r>
              <a:rPr lang="en-US" altLang="ko-KR" dirty="0"/>
              <a:t>'GUA' or </a:t>
            </a:r>
            <a:r>
              <a:rPr lang="en-US" altLang="ko-KR" dirty="0"/>
              <a:t>z==</a:t>
            </a:r>
            <a:r>
              <a:rPr lang="en-US" altLang="ko-KR" dirty="0"/>
              <a:t>'GUG'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ㅔ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5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'UCU' or </a:t>
            </a:r>
            <a:r>
              <a:rPr lang="en-US" altLang="ko-KR" dirty="0"/>
              <a:t>z==</a:t>
            </a:r>
            <a:r>
              <a:rPr lang="en-US" altLang="ko-KR" dirty="0"/>
              <a:t>'UCC' or </a:t>
            </a:r>
            <a:r>
              <a:rPr lang="en-US" altLang="ko-KR" dirty="0"/>
              <a:t>z==</a:t>
            </a:r>
            <a:r>
              <a:rPr lang="en-US" altLang="ko-KR" dirty="0"/>
              <a:t>'UCA' or </a:t>
            </a:r>
            <a:r>
              <a:rPr lang="en-US" altLang="ko-KR" dirty="0"/>
              <a:t>z==</a:t>
            </a:r>
            <a:r>
              <a:rPr lang="en-US" altLang="ko-KR" dirty="0"/>
              <a:t>'UGG'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/>
              <a:t>ㄹ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'CCU' or </a:t>
            </a:r>
            <a:r>
              <a:rPr lang="en-US" altLang="ko-KR" dirty="0"/>
              <a:t>z==</a:t>
            </a:r>
            <a:r>
              <a:rPr lang="en-US" altLang="ko-KR" dirty="0"/>
              <a:t>'CCC'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ㅅ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'CCA' or </a:t>
            </a:r>
            <a:r>
              <a:rPr lang="en-US" altLang="ko-KR" dirty="0"/>
              <a:t>z==</a:t>
            </a:r>
            <a:r>
              <a:rPr lang="en-US" altLang="ko-KR" dirty="0"/>
              <a:t>'CCG'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ㄷ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'ACU' or </a:t>
            </a:r>
            <a:r>
              <a:rPr lang="en-US" altLang="ko-KR" dirty="0"/>
              <a:t>z==</a:t>
            </a:r>
            <a:r>
              <a:rPr lang="en-US" altLang="ko-KR" dirty="0"/>
              <a:t>'ACC'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ㅎ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'ACA' or </a:t>
            </a:r>
            <a:r>
              <a:rPr lang="en-US" altLang="ko-KR" dirty="0"/>
              <a:t>z==</a:t>
            </a:r>
            <a:r>
              <a:rPr lang="en-US" altLang="ko-KR" dirty="0"/>
              <a:t>'ACG'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ㅒ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'GCU' or </a:t>
            </a:r>
            <a:r>
              <a:rPr lang="en-US" altLang="ko-KR" dirty="0"/>
              <a:t>z==</a:t>
            </a:r>
            <a:r>
              <a:rPr lang="en-US" altLang="ko-KR" dirty="0"/>
              <a:t>'GCC'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ㅗ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'GCA'  or </a:t>
            </a:r>
            <a:r>
              <a:rPr lang="en-US" altLang="ko-KR" dirty="0"/>
              <a:t>z==</a:t>
            </a:r>
            <a:r>
              <a:rPr lang="en-US" altLang="ko-KR" dirty="0"/>
              <a:t>'GCG'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ㅐ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'UAU'  or </a:t>
            </a:r>
            <a:r>
              <a:rPr lang="en-US" altLang="ko-KR" dirty="0"/>
              <a:t>z==</a:t>
            </a:r>
            <a:r>
              <a:rPr lang="en-US" altLang="ko-KR" dirty="0"/>
              <a:t>'UAC'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ㅠ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'UAA' or </a:t>
            </a:r>
            <a:r>
              <a:rPr lang="en-US" altLang="ko-KR" dirty="0"/>
              <a:t>z==</a:t>
            </a:r>
            <a:r>
              <a:rPr lang="en-US" altLang="ko-KR" dirty="0"/>
              <a:t>'UAG'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'?'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'CAU' or </a:t>
            </a:r>
            <a:r>
              <a:rPr lang="en-US" altLang="ko-KR" dirty="0"/>
              <a:t>z==</a:t>
            </a:r>
            <a:r>
              <a:rPr lang="en-US" altLang="ko-KR" dirty="0"/>
              <a:t>'CAC'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ㅜ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'CAA' or </a:t>
            </a:r>
            <a:r>
              <a:rPr lang="en-US" altLang="ko-KR" dirty="0"/>
              <a:t>z==</a:t>
            </a:r>
            <a:r>
              <a:rPr lang="en-US" altLang="ko-KR" dirty="0"/>
              <a:t>'CAG'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'-'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'AAU' or </a:t>
            </a:r>
            <a:r>
              <a:rPr lang="en-US" altLang="ko-KR" dirty="0"/>
              <a:t>z==</a:t>
            </a:r>
            <a:r>
              <a:rPr lang="en-US" altLang="ko-KR" dirty="0"/>
              <a:t>'AAC'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ㅏ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'AAA' or </a:t>
            </a:r>
            <a:r>
              <a:rPr lang="en-US" altLang="ko-KR" dirty="0"/>
              <a:t>z==</a:t>
            </a:r>
            <a:r>
              <a:rPr lang="en-US" altLang="ko-KR" dirty="0"/>
              <a:t>'AAG'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ㅣ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'GAU' or </a:t>
            </a:r>
            <a:r>
              <a:rPr lang="en-US" altLang="ko-KR" dirty="0"/>
              <a:t>z==</a:t>
            </a:r>
            <a:r>
              <a:rPr lang="en-US" altLang="ko-KR" dirty="0"/>
              <a:t>'GAC'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ㅁ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'GAA' or </a:t>
            </a:r>
            <a:r>
              <a:rPr lang="en-US" altLang="ko-KR" dirty="0"/>
              <a:t>z==</a:t>
            </a:r>
            <a:r>
              <a:rPr lang="en-US" altLang="ko-KR" dirty="0"/>
              <a:t>'GAG'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ㅈ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'UGU' or </a:t>
            </a:r>
            <a:r>
              <a:rPr lang="en-US" altLang="ko-KR" dirty="0"/>
              <a:t>z==</a:t>
            </a:r>
            <a:r>
              <a:rPr lang="en-US" altLang="ko-KR" dirty="0"/>
              <a:t>'UGC'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ㅊ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'UGA' or </a:t>
            </a:r>
            <a:r>
              <a:rPr lang="en-US" altLang="ko-KR" dirty="0"/>
              <a:t>z==</a:t>
            </a:r>
            <a:r>
              <a:rPr lang="en-US" altLang="ko-KR" dirty="0"/>
              <a:t>'UGG'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ㅋ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"CGU" or </a:t>
            </a:r>
            <a:r>
              <a:rPr lang="en-US" altLang="ko-KR" dirty="0"/>
              <a:t>z==</a:t>
            </a:r>
            <a:r>
              <a:rPr lang="en-US" altLang="ko-KR" dirty="0"/>
              <a:t>'CGC'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ㅕ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'CGA' or </a:t>
            </a:r>
            <a:r>
              <a:rPr lang="en-US" altLang="ko-KR" dirty="0"/>
              <a:t>z==</a:t>
            </a:r>
            <a:r>
              <a:rPr lang="en-US" altLang="ko-KR" dirty="0"/>
              <a:t>'CGG'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ㅖ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'AGU' or </a:t>
            </a:r>
            <a:r>
              <a:rPr lang="en-US" altLang="ko-KR" dirty="0"/>
              <a:t>z==</a:t>
            </a:r>
            <a:r>
              <a:rPr lang="en-US" altLang="ko-KR" dirty="0"/>
              <a:t>'AGC'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ㅌ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'AGA' or </a:t>
            </a:r>
            <a:r>
              <a:rPr lang="en-US" altLang="ko-KR" dirty="0"/>
              <a:t>z==</a:t>
            </a:r>
            <a:r>
              <a:rPr lang="en-US" altLang="ko-KR" dirty="0"/>
              <a:t>'AGG'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ㅇ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'GGU' or </a:t>
            </a:r>
            <a:r>
              <a:rPr lang="en-US" altLang="ko-KR" dirty="0"/>
              <a:t>z==</a:t>
            </a:r>
            <a:r>
              <a:rPr lang="en-US" altLang="ko-KR" dirty="0"/>
              <a:t>'GGC'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ㅓ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'GGA' or </a:t>
            </a:r>
            <a:r>
              <a:rPr lang="en-US" altLang="ko-KR" dirty="0"/>
              <a:t>z==</a:t>
            </a:r>
            <a:r>
              <a:rPr lang="en-US" altLang="ko-KR" dirty="0"/>
              <a:t>'GGG'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ㅑ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#</a:t>
            </a:r>
            <a:r>
              <a:rPr lang="ko-KR" altLang="en-US" dirty="0"/>
              <a:t>만약 이중에 없는 단어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에러 </a:t>
            </a:r>
            <a:r>
              <a:rPr lang="en-US" altLang="ko-KR" dirty="0"/>
              <a:t>-&gt; null</a:t>
            </a:r>
            <a:r>
              <a:rPr lang="ko-KR" altLang="en-US" dirty="0"/>
              <a:t>로 표시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else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'{NULL}'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finalresult.append</a:t>
            </a:r>
            <a:r>
              <a:rPr lang="en-US" altLang="ko-KR" dirty="0"/>
              <a:t>(result)</a:t>
            </a:r>
            <a:br>
              <a:rPr lang="en-US" altLang="ko-KR" dirty="0"/>
            </a:br>
            <a:r>
              <a:rPr lang="en-US" altLang="ko-KR" dirty="0"/>
              <a:t>print</a:t>
            </a:r>
            <a:r>
              <a:rPr lang="en-US" altLang="ko-KR" dirty="0"/>
              <a:t>(</a:t>
            </a:r>
            <a:r>
              <a:rPr lang="en-US" altLang="ko-KR" dirty="0"/>
              <a:t>'</a:t>
            </a:r>
            <a:r>
              <a:rPr lang="ko-KR" altLang="en-US" dirty="0"/>
              <a:t>해독된 암호</a:t>
            </a:r>
            <a:r>
              <a:rPr lang="en-US" altLang="ko-KR" dirty="0"/>
              <a:t>: ',</a:t>
            </a:r>
            <a:r>
              <a:rPr lang="en-US" altLang="ko-KR" dirty="0" err="1"/>
              <a:t>finalresult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9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코드 </a:t>
            </a:r>
            <a:r>
              <a:rPr lang="en-US" altLang="ko-KR" dirty="0" smtClean="0"/>
              <a:t>– DNA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f=</a:t>
            </a:r>
            <a:r>
              <a:rPr lang="en-US" altLang="ko-KR" dirty="0"/>
              <a:t>open</a:t>
            </a:r>
            <a:r>
              <a:rPr lang="en-US" altLang="ko-KR" dirty="0"/>
              <a:t>(</a:t>
            </a:r>
            <a:r>
              <a:rPr lang="en-US" altLang="ko-KR" dirty="0"/>
              <a:t>'./</a:t>
            </a:r>
            <a:r>
              <a:rPr lang="en-US" altLang="ko-KR" dirty="0" err="1"/>
              <a:t>encoded.txt','r</a:t>
            </a:r>
            <a:r>
              <a:rPr lang="en-US" altLang="ko-KR" dirty="0"/>
              <a:t>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encoded=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encoded.txt</a:t>
            </a:r>
            <a:r>
              <a:rPr lang="ko-KR" altLang="en-US" dirty="0" smtClean="0"/>
              <a:t>파일을 열어 </a:t>
            </a:r>
            <a:r>
              <a:rPr lang="en-US" altLang="ko-KR" dirty="0" smtClean="0"/>
              <a:t>encoded</a:t>
            </a:r>
            <a:r>
              <a:rPr lang="ko-KR" altLang="en-US" dirty="0" smtClean="0"/>
              <a:t>라는 변수에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주요코드 </a:t>
            </a:r>
            <a:r>
              <a:rPr lang="en-US" altLang="ko-KR" dirty="0" smtClean="0"/>
              <a:t>– RNA</a:t>
            </a:r>
            <a:r>
              <a:rPr lang="ko-KR" altLang="en-US" dirty="0" smtClean="0"/>
              <a:t>의 역할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for </a:t>
            </a:r>
            <a:r>
              <a:rPr lang="en-US" altLang="ko-KR" dirty="0"/>
              <a:t>i </a:t>
            </a:r>
            <a:r>
              <a:rPr lang="en-US" altLang="ko-KR" dirty="0"/>
              <a:t>in </a:t>
            </a:r>
            <a:r>
              <a:rPr lang="en-US" altLang="ko-KR" dirty="0"/>
              <a:t>word: </a:t>
            </a:r>
            <a:r>
              <a:rPr lang="en-US" altLang="ko-KR" dirty="0"/>
              <a:t>#</a:t>
            </a:r>
            <a:r>
              <a:rPr lang="ko-KR" altLang="en-US" dirty="0"/>
              <a:t>리스트 안의 자음</a:t>
            </a:r>
            <a:r>
              <a:rPr lang="en-US" altLang="ko-KR" dirty="0"/>
              <a:t>,</a:t>
            </a:r>
            <a:r>
              <a:rPr lang="ko-KR" altLang="en-US" dirty="0"/>
              <a:t>모음의 수만큼 반복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 err="1"/>
              <a:t>wordsplit</a:t>
            </a:r>
            <a:r>
              <a:rPr lang="en-US" altLang="ko-KR" dirty="0"/>
              <a:t>=</a:t>
            </a:r>
            <a:r>
              <a:rPr lang="en-US" altLang="ko-KR" dirty="0"/>
              <a:t>list</a:t>
            </a:r>
            <a:r>
              <a:rPr lang="en-US" altLang="ko-KR" dirty="0"/>
              <a:t>(i) </a:t>
            </a:r>
            <a:r>
              <a:rPr lang="en-US" altLang="ko-KR" dirty="0"/>
              <a:t>#</a:t>
            </a:r>
            <a:r>
              <a:rPr lang="ko-KR" altLang="en-US" dirty="0"/>
              <a:t>알파벳 단위로 자름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/>
              <a:t>for </a:t>
            </a:r>
            <a:r>
              <a:rPr lang="en-US" altLang="ko-KR" dirty="0"/>
              <a:t>k </a:t>
            </a:r>
            <a:r>
              <a:rPr lang="en-US" altLang="ko-KR" dirty="0"/>
              <a:t>in </a:t>
            </a:r>
            <a:r>
              <a:rPr lang="en-US" altLang="ko-KR" dirty="0" err="1"/>
              <a:t>wordsplit</a:t>
            </a:r>
            <a:r>
              <a:rPr lang="en-US" altLang="ko-KR" dirty="0"/>
              <a:t>: </a:t>
            </a:r>
            <a:r>
              <a:rPr lang="en-US" altLang="ko-KR" dirty="0"/>
              <a:t>#</a:t>
            </a:r>
            <a:r>
              <a:rPr lang="ko-KR" altLang="en-US" dirty="0"/>
              <a:t>본격적인 전사과정</a:t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/>
              <a:t>if 'A' in </a:t>
            </a:r>
            <a:r>
              <a:rPr lang="en-US" altLang="ko-KR" dirty="0"/>
              <a:t>k:</a:t>
            </a:r>
            <a:br>
              <a:rPr lang="en-US" altLang="ko-KR" dirty="0"/>
            </a:br>
            <a:r>
              <a:rPr lang="en-US" altLang="ko-KR" dirty="0"/>
              <a:t>            k=</a:t>
            </a:r>
            <a:r>
              <a:rPr lang="en-US" altLang="ko-KR" dirty="0" err="1"/>
              <a:t>k.replace</a:t>
            </a:r>
            <a:r>
              <a:rPr lang="en-US" altLang="ko-KR" dirty="0"/>
              <a:t>(</a:t>
            </a:r>
            <a:r>
              <a:rPr lang="en-US" altLang="ko-KR" dirty="0"/>
              <a:t>'A','U'</a:t>
            </a:r>
            <a:r>
              <a:rPr lang="en-US" altLang="ko-KR" dirty="0"/>
              <a:t>) </a:t>
            </a:r>
            <a:r>
              <a:rPr lang="en-US" altLang="ko-KR" dirty="0"/>
              <a:t>#A</a:t>
            </a:r>
            <a:r>
              <a:rPr lang="ko-KR" altLang="en-US" dirty="0"/>
              <a:t>를 </a:t>
            </a:r>
            <a:r>
              <a:rPr lang="en-US" altLang="ko-KR" dirty="0"/>
              <a:t>U</a:t>
            </a:r>
            <a:r>
              <a:rPr lang="ko-KR" altLang="en-US" dirty="0"/>
              <a:t>로 전사해 변수에 저장</a:t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가정문 생략</a:t>
            </a:r>
            <a:r>
              <a:rPr lang="en-US" altLang="ko-KR" dirty="0" smtClean="0"/>
              <a:t>..)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 err="1"/>
              <a:t>fullword.append</a:t>
            </a:r>
            <a:r>
              <a:rPr lang="en-US" altLang="ko-KR" dirty="0"/>
              <a:t>(k)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resultword</a:t>
            </a:r>
            <a:r>
              <a:rPr lang="en-US" altLang="ko-KR" dirty="0"/>
              <a:t>=</a:t>
            </a:r>
            <a:r>
              <a:rPr lang="en-US" altLang="ko-KR" dirty="0"/>
              <a:t>""</a:t>
            </a:r>
            <a:r>
              <a:rPr lang="en-US" altLang="ko-KR" dirty="0"/>
              <a:t>.join(</a:t>
            </a:r>
            <a:r>
              <a:rPr lang="en-US" altLang="ko-KR" dirty="0" err="1"/>
              <a:t>fullword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fullword</a:t>
            </a:r>
            <a:r>
              <a:rPr lang="en-US" altLang="ko-KR" dirty="0"/>
              <a:t>=[]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afterjs.append</a:t>
            </a:r>
            <a:r>
              <a:rPr lang="en-US" altLang="ko-KR" dirty="0"/>
              <a:t>(</a:t>
            </a:r>
            <a:r>
              <a:rPr lang="en-US" altLang="ko-KR" dirty="0" err="1"/>
              <a:t>resultword</a:t>
            </a:r>
            <a:r>
              <a:rPr lang="en-US" altLang="ko-KR" dirty="0"/>
              <a:t>)  </a:t>
            </a:r>
            <a:r>
              <a:rPr lang="en-US" altLang="ko-KR" dirty="0"/>
              <a:t># </a:t>
            </a:r>
            <a:r>
              <a:rPr lang="en-US" altLang="ko-KR" dirty="0" err="1"/>
              <a:t>afterjs</a:t>
            </a:r>
            <a:r>
              <a:rPr lang="en-US" altLang="ko-KR" dirty="0"/>
              <a:t> </a:t>
            </a:r>
            <a:r>
              <a:rPr lang="ko-KR" altLang="en-US" dirty="0"/>
              <a:t>리스트에 전사된 변수를 추가</a:t>
            </a:r>
            <a:br>
              <a:rPr lang="ko-KR" altLang="en-US" dirty="0"/>
            </a:br>
            <a:r>
              <a:rPr lang="en-US" altLang="ko-KR" dirty="0"/>
              <a:t>print</a:t>
            </a:r>
            <a:r>
              <a:rPr lang="en-US" altLang="ko-KR" dirty="0"/>
              <a:t>(</a:t>
            </a:r>
            <a:r>
              <a:rPr lang="en-US" altLang="ko-KR" dirty="0"/>
              <a:t>'</a:t>
            </a:r>
            <a:r>
              <a:rPr lang="ko-KR" altLang="en-US" dirty="0"/>
              <a:t>전사된 암호</a:t>
            </a:r>
            <a:r>
              <a:rPr lang="en-US" altLang="ko-KR" dirty="0"/>
              <a:t>: ',</a:t>
            </a:r>
            <a:r>
              <a:rPr lang="en-US" altLang="ko-KR" dirty="0" err="1"/>
              <a:t>afterjs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전사해 리보솜에게 넘겨줍니다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변수에 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8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주요코드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리보솜의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for </a:t>
            </a:r>
            <a:r>
              <a:rPr lang="en-US" altLang="ko-KR" dirty="0"/>
              <a:t>z </a:t>
            </a:r>
            <a:r>
              <a:rPr lang="en-US" altLang="ko-KR" dirty="0"/>
              <a:t>in </a:t>
            </a:r>
            <a:r>
              <a:rPr lang="en-US" altLang="ko-KR" dirty="0" err="1"/>
              <a:t>afterjs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if </a:t>
            </a:r>
            <a:r>
              <a:rPr lang="en-US" altLang="ko-KR" dirty="0"/>
              <a:t>z==</a:t>
            </a:r>
            <a:r>
              <a:rPr lang="en-US" altLang="ko-KR" dirty="0"/>
              <a:t>'UUU' or </a:t>
            </a:r>
            <a:r>
              <a:rPr lang="en-US" altLang="ko-KR" dirty="0"/>
              <a:t>z==</a:t>
            </a:r>
            <a:r>
              <a:rPr lang="en-US" altLang="ko-KR" dirty="0"/>
              <a:t>'UUC'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ㅍ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'UUA' or </a:t>
            </a:r>
            <a:r>
              <a:rPr lang="en-US" altLang="ko-KR" dirty="0"/>
              <a:t>z==</a:t>
            </a:r>
            <a:r>
              <a:rPr lang="en-US" altLang="ko-KR" dirty="0"/>
              <a:t>'UUG' or </a:t>
            </a:r>
            <a:r>
              <a:rPr lang="en-US" altLang="ko-KR" dirty="0"/>
              <a:t>z==</a:t>
            </a:r>
            <a:r>
              <a:rPr lang="en-US" altLang="ko-KR" dirty="0"/>
              <a:t>'CUU' or </a:t>
            </a:r>
            <a:r>
              <a:rPr lang="en-US" altLang="ko-KR" dirty="0"/>
              <a:t>z==</a:t>
            </a:r>
            <a:r>
              <a:rPr lang="en-US" altLang="ko-KR" dirty="0"/>
              <a:t>'CUC' or </a:t>
            </a:r>
            <a:r>
              <a:rPr lang="en-US" altLang="ko-KR" dirty="0"/>
              <a:t>z==</a:t>
            </a:r>
            <a:r>
              <a:rPr lang="en-US" altLang="ko-KR" dirty="0"/>
              <a:t>'CUA'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err="1"/>
              <a:t>ㄱ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/>
              <a:t>z==</a:t>
            </a:r>
            <a:r>
              <a:rPr lang="en-US" altLang="ko-KR" dirty="0"/>
              <a:t>'CUG'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result=</a:t>
            </a:r>
            <a:r>
              <a:rPr lang="en-US" altLang="ko-KR" dirty="0"/>
              <a:t>'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’</a:t>
            </a:r>
          </a:p>
          <a:p>
            <a:pPr marL="36576" indent="0">
              <a:buNone/>
            </a:pPr>
            <a:r>
              <a:rPr lang="en-US" altLang="ko-KR" dirty="0" smtClean="0"/>
              <a:t>        (</a:t>
            </a:r>
            <a:r>
              <a:rPr lang="ko-KR" altLang="en-US" dirty="0" smtClean="0"/>
              <a:t>이하 가정문 생략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‘UUU’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‘UUC’</a:t>
            </a:r>
            <a:r>
              <a:rPr lang="ko-KR" altLang="en-US" dirty="0" smtClean="0"/>
              <a:t>와 같은 전사된 암호를 </a:t>
            </a:r>
            <a:r>
              <a:rPr lang="ko-KR" altLang="en-US" dirty="0" err="1" smtClean="0"/>
              <a:t>평문으로</a:t>
            </a:r>
            <a:r>
              <a:rPr lang="ko-KR" altLang="en-US" dirty="0" smtClean="0"/>
              <a:t> 해독합니다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5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시연이 가능한 환경이라면 시연을 한번 해보도록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6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직접한번</a:t>
            </a:r>
            <a:r>
              <a:rPr lang="ko-KR" altLang="en-US" dirty="0" smtClean="0"/>
              <a:t> 돌려봅시다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encoded.txt</a:t>
            </a:r>
            <a:r>
              <a:rPr lang="ko-KR" altLang="en-US" dirty="0" smtClean="0"/>
              <a:t>의 내용 </a:t>
            </a:r>
            <a:r>
              <a:rPr lang="en-US" altLang="ko-KR" dirty="0" smtClean="0"/>
              <a:t>-&gt;</a:t>
            </a:r>
          </a:p>
          <a:p>
            <a:r>
              <a:rPr lang="en-US" altLang="ko-KR" dirty="0" smtClean="0"/>
              <a:t>TGA </a:t>
            </a:r>
            <a:r>
              <a:rPr lang="en-US" altLang="ko-KR" dirty="0"/>
              <a:t>TAC GGA </a:t>
            </a:r>
            <a:r>
              <a:rPr lang="en-US" altLang="ko-KR" dirty="0" smtClean="0"/>
              <a:t>CGA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출력값</a:t>
            </a:r>
            <a:r>
              <a:rPr lang="en-US" altLang="ko-KR" dirty="0" smtClean="0"/>
              <a:t>: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824288"/>
            <a:ext cx="7967537" cy="183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보이듯이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효소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평문을</a:t>
            </a:r>
            <a:r>
              <a:rPr lang="ko-KR" altLang="en-US" dirty="0" smtClean="0"/>
              <a:t> 찾아낼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4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교과서 관련 페이지 </a:t>
            </a:r>
            <a:r>
              <a:rPr lang="en-US" altLang="ko-KR" dirty="0" smtClean="0"/>
              <a:t>: P.166 ~ 167</a:t>
            </a:r>
          </a:p>
        </p:txBody>
      </p:sp>
    </p:spTree>
    <p:extLst>
      <p:ext uri="{BB962C8B-B14F-4D97-AF65-F5344CB8AC3E}">
        <p14:creationId xmlns:p14="http://schemas.microsoft.com/office/powerpoint/2010/main" val="13656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시간이 괜찮다면 질문을 해주십시오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시간관계상 질문이 어렵다면 개인적으로 질문해주셔도 좋습니다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0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유전 암호표의 해석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75873" y="1340768"/>
            <a:ext cx="45565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DNA : </a:t>
            </a:r>
            <a:r>
              <a:rPr lang="ko-KR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유전 암호문을 </a:t>
            </a:r>
            <a:endParaRPr lang="en-US" altLang="ko-KR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altLang="ko-KR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RNA</a:t>
            </a:r>
            <a:r>
              <a:rPr lang="ko-KR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에게 전달</a:t>
            </a:r>
            <a:endParaRPr lang="en-US" altLang="ko-KR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995936" y="2741679"/>
            <a:ext cx="936104" cy="6480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54236" y="3408615"/>
            <a:ext cx="459984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RNA : </a:t>
            </a:r>
            <a:r>
              <a:rPr lang="ko-KR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유전 암호문을</a:t>
            </a:r>
            <a:endParaRPr lang="en-US" altLang="ko-KR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altLang="ko-KR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RNA </a:t>
            </a:r>
            <a:r>
              <a:rPr lang="ko-KR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염기배열로 전사</a:t>
            </a:r>
            <a:endParaRPr lang="en-US" altLang="ko-KR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3995936" y="4725144"/>
            <a:ext cx="936104" cy="6480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6496" y="5373216"/>
            <a:ext cx="587532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ko-KR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리보솜</a:t>
            </a:r>
            <a:r>
              <a:rPr lang="en-US" altLang="ko-KR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</a:t>
            </a:r>
            <a:r>
              <a:rPr lang="ko-KR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전사된 암호문을</a:t>
            </a:r>
            <a:endParaRPr lang="en-US" altLang="ko-KR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altLang="ko-KR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166</a:t>
            </a:r>
            <a:r>
              <a:rPr lang="ko-KR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쪽의 </a:t>
            </a:r>
            <a:r>
              <a:rPr lang="ko-KR" altLang="en-US" sz="3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암호표에</a:t>
            </a:r>
            <a:r>
              <a:rPr lang="ko-KR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ko-KR" altLang="en-US" sz="3600" b="1" smtClean="0">
                <a:ln w="50800"/>
                <a:solidFill>
                  <a:schemeClr val="bg1">
                    <a:shade val="50000"/>
                  </a:schemeClr>
                </a:solidFill>
              </a:rPr>
              <a:t>따라 해독</a:t>
            </a:r>
            <a:endParaRPr lang="en-US" altLang="ko-KR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</a:t>
            </a:r>
            <a:r>
              <a:rPr lang="ko-KR" altLang="en-US" dirty="0"/>
              <a:t>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과정을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이용해 자동화시켜 유전암호문을 자동으로 해석하는 프로그램 작성</a:t>
            </a:r>
            <a:endParaRPr lang="en-US" altLang="ko-KR" dirty="0" smtClean="0"/>
          </a:p>
          <a:p>
            <a:r>
              <a:rPr lang="ko-KR" altLang="en-US" strike="sngStrike" dirty="0" smtClean="0"/>
              <a:t>예전에 작성했었던 프로그램이 모두 날라가 새로 작성합니다</a:t>
            </a:r>
            <a:r>
              <a:rPr lang="en-US" altLang="ko-KR" strike="sngStrike" dirty="0" smtClean="0"/>
              <a:t>..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673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앞에서 말했든 유전 암호문을 </a:t>
            </a:r>
            <a:r>
              <a:rPr lang="en-US" altLang="ko-KR" dirty="0" smtClean="0"/>
              <a:t>RNA</a:t>
            </a:r>
            <a:r>
              <a:rPr lang="ko-KR" altLang="en-US" dirty="0" smtClean="0"/>
              <a:t>에게 전달해줍니다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0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전사과정을 수행합니다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 -&gt; U</a:t>
            </a:r>
          </a:p>
          <a:p>
            <a:r>
              <a:rPr lang="en-US" altLang="ko-KR" dirty="0" smtClean="0"/>
              <a:t>G</a:t>
            </a:r>
            <a:r>
              <a:rPr lang="ko-KR" altLang="en-US" dirty="0"/>
              <a:t> </a:t>
            </a:r>
            <a:r>
              <a:rPr lang="en-US" altLang="ko-KR" dirty="0" smtClean="0"/>
              <a:t>-&gt; C</a:t>
            </a:r>
          </a:p>
          <a:p>
            <a:r>
              <a:rPr lang="en-US" altLang="ko-KR" dirty="0" smtClean="0"/>
              <a:t>C -&gt; G</a:t>
            </a:r>
          </a:p>
          <a:p>
            <a:r>
              <a:rPr lang="en-US" altLang="ko-KR" dirty="0" smtClean="0"/>
              <a:t>T -&gt; A</a:t>
            </a:r>
          </a:p>
          <a:p>
            <a:pPr marL="36576" indent="0">
              <a:buNone/>
            </a:pPr>
            <a:r>
              <a:rPr lang="ko-KR" altLang="en-US" dirty="0" smtClean="0"/>
              <a:t>의 과정으로 전사를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6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교과서 페이지 </a:t>
            </a:r>
            <a:r>
              <a:rPr lang="en-US" altLang="ko-KR" dirty="0" smtClean="0"/>
              <a:t>166</a:t>
            </a:r>
            <a:r>
              <a:rPr lang="ko-KR" altLang="en-US" dirty="0" smtClean="0"/>
              <a:t>쪽을 참고하여 주세요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해당 표와 같이 전사된 암호문을 해석합니다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9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 프로그램이 수행할 내용은 다음과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암호문이 적혀있는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파일을 받습니다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암호문을 전사합니다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암호문을 해석합니다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해독된 암호를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3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수행할 암호문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TGA TAC GGA CGA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6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109</TotalTime>
  <Words>302</Words>
  <Application>Microsoft Office PowerPoint</Application>
  <PresentationFormat>화면 슬라이드 쇼(4:3)</PresentationFormat>
  <Paragraphs>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Arial</vt:lpstr>
      <vt:lpstr>HY견고딕</vt:lpstr>
      <vt:lpstr>Wingdings</vt:lpstr>
      <vt:lpstr>Wingdings 2</vt:lpstr>
      <vt:lpstr>HY중고딕</vt:lpstr>
      <vt:lpstr>Franklin Gothic Book</vt:lpstr>
      <vt:lpstr>테크닉</vt:lpstr>
      <vt:lpstr>DNA, RNA, 리보솜이 되어 유전자 암호 해독하기</vt:lpstr>
      <vt:lpstr>PowerPoint 프레젠테이션</vt:lpstr>
      <vt:lpstr>유전 암호표의 해석</vt:lpstr>
      <vt:lpstr>계획</vt:lpstr>
      <vt:lpstr>DNA</vt:lpstr>
      <vt:lpstr>RNA</vt:lpstr>
      <vt:lpstr>DNA</vt:lpstr>
      <vt:lpstr>수행 내용</vt:lpstr>
      <vt:lpstr>수행할 암호문</vt:lpstr>
      <vt:lpstr>코드</vt:lpstr>
      <vt:lpstr>깃허브 링크</vt:lpstr>
      <vt:lpstr>전체코드</vt:lpstr>
      <vt:lpstr>전체코드</vt:lpstr>
      <vt:lpstr>주요 코드 – DNA의 역할</vt:lpstr>
      <vt:lpstr>주요코드 – RNA의 역할 </vt:lpstr>
      <vt:lpstr>주요코드 – 리보솜의 역할</vt:lpstr>
      <vt:lpstr>시연</vt:lpstr>
      <vt:lpstr>직접한번 돌려봅시다..</vt:lpstr>
      <vt:lpstr>결과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DNA, RNA, 리보솜이 되어 유전자 암호 해석하기</dc:title>
  <dc:creator>Jaeuk</dc:creator>
  <cp:lastModifiedBy>Jaeuk</cp:lastModifiedBy>
  <cp:revision>8</cp:revision>
  <dcterms:created xsi:type="dcterms:W3CDTF">2018-11-24T12:43:31Z</dcterms:created>
  <dcterms:modified xsi:type="dcterms:W3CDTF">2018-11-24T14:32:57Z</dcterms:modified>
</cp:coreProperties>
</file>