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0C85-2FAA-4DCD-B8B0-EF224263135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3DB9-48A0-43BD-9AC2-684BD3BC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0C85-2FAA-4DCD-B8B0-EF224263135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3DB9-48A0-43BD-9AC2-684BD3BC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4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0C85-2FAA-4DCD-B8B0-EF224263135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3DB9-48A0-43BD-9AC2-684BD3BC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4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0C85-2FAA-4DCD-B8B0-EF224263135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3DB9-48A0-43BD-9AC2-684BD3BC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8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0C85-2FAA-4DCD-B8B0-EF224263135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3DB9-48A0-43BD-9AC2-684BD3BC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4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0C85-2FAA-4DCD-B8B0-EF224263135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3DB9-48A0-43BD-9AC2-684BD3BC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6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0C85-2FAA-4DCD-B8B0-EF224263135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3DB9-48A0-43BD-9AC2-684BD3BC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0C85-2FAA-4DCD-B8B0-EF224263135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3DB9-48A0-43BD-9AC2-684BD3BC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2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0C85-2FAA-4DCD-B8B0-EF224263135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3DB9-48A0-43BD-9AC2-684BD3BC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2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0C85-2FAA-4DCD-B8B0-EF224263135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3DB9-48A0-43BD-9AC2-684BD3BC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0C85-2FAA-4DCD-B8B0-EF224263135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3DB9-48A0-43BD-9AC2-684BD3BC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59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0C85-2FAA-4DCD-B8B0-EF224263135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3DB9-48A0-43BD-9AC2-684BD3BC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847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672652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6967292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614026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779864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2706146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OSI</a:t>
                      </a:r>
                      <a:r>
                        <a:rPr lang="en-US" altLang="ko-KR" sz="2500" baseline="0" dirty="0" smtClean="0"/>
                        <a:t> Model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Layer</a:t>
                      </a:r>
                      <a:r>
                        <a:rPr lang="en-US" altLang="ko-KR" sz="2500" baseline="0" dirty="0" smtClean="0"/>
                        <a:t> Number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TCP/IP Layer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Other Protocol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2861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Alligator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Application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L7</a:t>
                      </a:r>
                      <a:r>
                        <a:rPr lang="en-US" altLang="ko-KR" sz="2500" baseline="0" dirty="0" smtClean="0"/>
                        <a:t>(Firewall)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HTTP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SSH,</a:t>
                      </a:r>
                      <a:r>
                        <a:rPr lang="en-US" altLang="ko-KR" sz="2500" baseline="0" dirty="0" smtClean="0"/>
                        <a:t> FTP, Telnet, SMTP, POP3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3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Pet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Presentation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44660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Steve’s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Session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082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Touch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Transport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L4(NAT)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TCP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UDP, SCTP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97243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Not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Network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L3(Router)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IP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IPv6, ARP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96374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Do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Data Link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smtClean="0"/>
                        <a:t>L2(Switch)</a:t>
                      </a:r>
                      <a:endParaRPr lang="ko-KR" altLang="en-US" sz="2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Ethernet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HDLC, </a:t>
                      </a:r>
                      <a:br>
                        <a:rPr lang="en-US" altLang="ko-KR" sz="2500" dirty="0" smtClean="0"/>
                      </a:br>
                      <a:r>
                        <a:rPr lang="en-US" altLang="ko-KR" sz="2500" dirty="0" smtClean="0"/>
                        <a:t>Frame Relay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82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Please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Physical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5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01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52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ShinJaeuk</dc:creator>
  <cp:lastModifiedBy>ShinJaeuk</cp:lastModifiedBy>
  <cp:revision>7</cp:revision>
  <dcterms:created xsi:type="dcterms:W3CDTF">2020-07-12T11:05:23Z</dcterms:created>
  <dcterms:modified xsi:type="dcterms:W3CDTF">2020-07-13T12:44:36Z</dcterms:modified>
</cp:coreProperties>
</file>