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7.jpg" ContentType="image/jpeg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2" r:id="rId4"/>
    <p:sldId id="331" r:id="rId5"/>
    <p:sldId id="333" r:id="rId6"/>
    <p:sldId id="334" r:id="rId7"/>
    <p:sldId id="335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90165"/>
    <a:srgbClr val="1A1A1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E42B-BA8A-4D1C-BBAF-002D8631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A44F-F93E-4256-869E-29D0CDBF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872C-7DFA-4A6F-AE29-800878A7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79BD-924D-49C1-B953-719B3EF9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AFD8-C720-4AA4-A2C0-8EAAC3D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8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3AF-C9F0-4E53-97A2-B102175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31F35-64F1-4275-8109-BAA8D661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795F-443B-4B47-89E4-38D7B29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CE18-DAEF-4D07-911C-55359D3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0CA7-C2B5-4D99-9F38-07809F57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90A5-F40C-454E-81FE-248F240A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F06C-5C6D-4493-98CD-6184950C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9D61-64AD-49D2-ADD5-2ACBCE4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37EB-84A5-45BC-B961-151B604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1AAD-FCA4-41C1-90DC-165167E2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B106-E028-45A9-B4B0-1D8E10E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5E52-357C-4869-AE57-9A09719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74FA-F72D-4AA6-818E-D60F4F8B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BB3C-36DE-455C-8EF6-F7256061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E85D-B929-4C42-9AF0-33CEFB9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44D-A509-451A-B845-F8D333A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E92D-698A-4ECB-9F62-8137DE8F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424D-00EA-4D55-B877-79E32AD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F26E-FA05-45A5-8C13-DF7F17A1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62BA-A8AF-4678-847D-AB09B3B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280-1A51-4FB7-9096-7CE4310E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C932-D960-42CA-AB43-C44CE2EF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EBB8-2DF4-4E45-834C-2CE5244E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56B7-05B2-45C8-98C2-814344B2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4617-F0CF-459C-BA9C-127D0A77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5E73-36D3-4B4B-9F7A-CD82D8F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46E6-64DC-456C-8A1A-19B2EDF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CF0F-5998-4BC0-82B4-60DB30B2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76F62-EF4D-4B7D-9F38-A0F44BD0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532F-973A-40F1-AB91-28984ACEB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3C6D3-BB59-4149-BFC9-E9732DB9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BF37-5E58-4885-809C-B5D656D5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721E-FBD8-4ACC-BD77-A513F46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F6D5-B8F1-4BCC-BC6B-112617B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C62D-32FC-4892-A290-09C8A82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CA94-D26B-4FA6-AFA6-405BA5A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D8B67-EEA7-421A-8350-9E22B230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231B-7BAD-47F4-959F-778B6AF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5E570-61F5-4474-8315-75D036A2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A35B9-06A5-4D8D-BE5E-CE321C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5495-F2B2-4E0D-B0F7-0FD77679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CE7F-8CC1-4785-AF95-8D562CD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4D93-5F01-45B8-9B98-9B2E362D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62CC-8A25-4492-A5DC-74FAB8B2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F950-035E-4412-89C1-02272C7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622E-4D49-4053-AEB8-4E793D53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B3FD-68B6-4E11-A56F-223D7AD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F817-183C-404D-A53D-7036151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7CB15-3A21-454F-B7D4-18887ADC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DE14-7CBF-4953-B6B2-9147F915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2BC9-85BA-4963-8CFB-1A2B211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0E66-805C-4834-AE2A-622A1C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82AB-8494-4985-A8DF-DF856953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7451-2B5C-454C-894B-268F318A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F4CB-AC89-478D-A847-E6655A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3652-1B4A-426A-A2AB-5C9740A8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D6CD-4961-4EE6-84DD-5B3C33F6D66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6433-B337-4F54-B9A2-F0B10E9D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E24E-CA77-46AA-ABD1-4FFE9CFF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10" Type="http://schemas.openxmlformats.org/officeDocument/2006/relationships/image" Target="../media/image11.sv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0.sv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82D648-BD5B-48D1-8569-9CAE312E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29" y="182880"/>
            <a:ext cx="6139542" cy="5924988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E4497-4836-410D-85A3-B6224728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815840"/>
            <a:ext cx="3352799" cy="152400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 Jawad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Jegede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Isaac Wiebe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Felix Elugbaju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30901-DF10-4928-88A8-1C5C5B96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0349"/>
            <a:ext cx="1924594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 5709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</a:t>
            </a:r>
          </a:p>
        </p:txBody>
      </p:sp>
    </p:spTree>
    <p:extLst>
      <p:ext uri="{BB962C8B-B14F-4D97-AF65-F5344CB8AC3E}">
        <p14:creationId xmlns:p14="http://schemas.microsoft.com/office/powerpoint/2010/main" val="44698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ning an Escape Room - Concept &amp; Design">
            <a:extLst>
              <a:ext uri="{FF2B5EF4-FFF2-40B4-BE49-F238E27FC236}">
                <a16:creationId xmlns:a16="http://schemas.microsoft.com/office/drawing/2014/main" id="{0E381709-C19E-47A8-88FF-E8A3FB44C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47" y="1143049"/>
            <a:ext cx="8277654" cy="545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What is an Escape Room?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104503" y="1242712"/>
            <a:ext cx="37053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 are imprisoned in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room filled with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objects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interact with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 can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your surroundings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key objectives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Decipher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secret messages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Solve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puzzles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riddles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Activate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hidden mechanisms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access to a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 a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the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the door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goal?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Escape The Room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any means possible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reward!</a:t>
            </a:r>
          </a:p>
        </p:txBody>
      </p:sp>
    </p:spTree>
    <p:extLst>
      <p:ext uri="{BB962C8B-B14F-4D97-AF65-F5344CB8AC3E}">
        <p14:creationId xmlns:p14="http://schemas.microsoft.com/office/powerpoint/2010/main" val="36062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Treasure Chest Icon Stock Illustrations – 5,274 Treasure Chest Icon Stock  Illustrations, Vectors &amp; Clipart - Dreamstime">
            <a:extLst>
              <a:ext uri="{FF2B5EF4-FFF2-40B4-BE49-F238E27FC236}">
                <a16:creationId xmlns:a16="http://schemas.microsoft.com/office/drawing/2014/main" id="{415BF187-954D-4C88-928E-23DA389E5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11807" r="12927" b="17939"/>
          <a:stretch/>
        </p:blipFill>
        <p:spPr bwMode="auto">
          <a:xfrm>
            <a:off x="4416275" y="5683102"/>
            <a:ext cx="907545" cy="94265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What will our software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1914539" y="1705077"/>
            <a:ext cx="437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 the user to interact with the objects using the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line interface (CLI)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 an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imaginative response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a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text-based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3C694A-0578-4882-A810-B1877B9A11A2}"/>
              </a:ext>
            </a:extLst>
          </p:cNvPr>
          <p:cNvSpPr/>
          <p:nvPr/>
        </p:nvSpPr>
        <p:spPr>
          <a:xfrm>
            <a:off x="6496594" y="1828800"/>
            <a:ext cx="5111932" cy="40669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CA67D1E0-A24B-4CF7-96AD-BE8F1F86E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46" y="1705077"/>
            <a:ext cx="672461" cy="672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105CF4B1-E703-4F60-B726-D8D3A4382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7331" y="3330366"/>
            <a:ext cx="692056" cy="692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Puzzle pieces">
            <a:extLst>
              <a:ext uri="{FF2B5EF4-FFF2-40B4-BE49-F238E27FC236}">
                <a16:creationId xmlns:a16="http://schemas.microsoft.com/office/drawing/2014/main" id="{F9A2DBBC-F0D9-4A42-B3C8-7BF13FB11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111" y="4728447"/>
            <a:ext cx="593631" cy="5936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09795A40-E727-48F4-A388-9F85510E0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267" y="3847272"/>
            <a:ext cx="524235" cy="5242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Household-Table icon">
            <a:extLst>
              <a:ext uri="{FF2B5EF4-FFF2-40B4-BE49-F238E27FC236}">
                <a16:creationId xmlns:a16="http://schemas.microsoft.com/office/drawing/2014/main" id="{34B331C2-4B12-45C1-8504-5E40B134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67" y="3177867"/>
            <a:ext cx="819406" cy="8194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debar-Search icon">
            <a:extLst>
              <a:ext uri="{FF2B5EF4-FFF2-40B4-BE49-F238E27FC236}">
                <a16:creationId xmlns:a16="http://schemas.microsoft.com/office/drawing/2014/main" id="{64FAFEF7-8427-48A9-95C1-5C08CD493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87" y="2020345"/>
            <a:ext cx="607700" cy="6077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Tools">
            <a:extLst>
              <a:ext uri="{FF2B5EF4-FFF2-40B4-BE49-F238E27FC236}">
                <a16:creationId xmlns:a16="http://schemas.microsoft.com/office/drawing/2014/main" id="{5DD53BB4-D8FD-474D-A0FC-31534D6CDB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13329" y="4268187"/>
            <a:ext cx="450016" cy="4500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44A55CF7-E196-4F8F-BCEA-B82EC735BF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38337" y="5307212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8" name="Picture 6" descr="Editing-Overview-Pages-2 icon">
            <a:extLst>
              <a:ext uri="{FF2B5EF4-FFF2-40B4-BE49-F238E27FC236}">
                <a16:creationId xmlns:a16="http://schemas.microsoft.com/office/drawing/2014/main" id="{D045C524-9586-4588-89E1-7FED84B5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95" y="2966478"/>
            <a:ext cx="323872" cy="3238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502BF-173C-44E9-B959-9BE32C218CF2}"/>
              </a:ext>
            </a:extLst>
          </p:cNvPr>
          <p:cNvSpPr txBox="1"/>
          <p:nvPr/>
        </p:nvSpPr>
        <p:spPr>
          <a:xfrm>
            <a:off x="1914539" y="3240875"/>
            <a:ext cx="437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Present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puzzles, riddles, and hidden messages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as challenges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Solving all challenges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a room will allow access to a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CD21F-D7C0-4E33-BC5A-0F22DFC02A04}"/>
              </a:ext>
            </a:extLst>
          </p:cNvPr>
          <p:cNvSpPr txBox="1"/>
          <p:nvPr/>
        </p:nvSpPr>
        <p:spPr>
          <a:xfrm>
            <a:off x="1914539" y="4440205"/>
            <a:ext cx="43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the door to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a reward!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 to an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 more challenging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room</a:t>
            </a:r>
          </a:p>
        </p:txBody>
      </p:sp>
      <p:pic>
        <p:nvPicPr>
          <p:cNvPr id="13" name="Graphic 12" descr="Unlock">
            <a:extLst>
              <a:ext uri="{FF2B5EF4-FFF2-40B4-BE49-F238E27FC236}">
                <a16:creationId xmlns:a16="http://schemas.microsoft.com/office/drawing/2014/main" id="{EB1668B3-EC4F-4013-9BBB-1D522CBF12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8607" y="4371507"/>
            <a:ext cx="434700" cy="4347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100F58-3C82-4A6C-BE75-4F3BE9D56983}"/>
              </a:ext>
            </a:extLst>
          </p:cNvPr>
          <p:cNvSpPr txBox="1"/>
          <p:nvPr/>
        </p:nvSpPr>
        <p:spPr>
          <a:xfrm>
            <a:off x="1914538" y="5443657"/>
            <a:ext cx="437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Escape from the final room to get the </a:t>
            </a:r>
            <a:r>
              <a:rPr lang="en-US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GRAND REWARD!!</a:t>
            </a:r>
          </a:p>
        </p:txBody>
      </p:sp>
      <p:pic>
        <p:nvPicPr>
          <p:cNvPr id="24" name="Graphic 23" descr="Browser window">
            <a:extLst>
              <a:ext uri="{FF2B5EF4-FFF2-40B4-BE49-F238E27FC236}">
                <a16:creationId xmlns:a16="http://schemas.microsoft.com/office/drawing/2014/main" id="{ED7F4EC4-7335-4DA9-9D75-FD34AB2207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9727" y="2504605"/>
            <a:ext cx="672461" cy="672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Puzzle">
            <a:extLst>
              <a:ext uri="{FF2B5EF4-FFF2-40B4-BE49-F238E27FC236}">
                <a16:creationId xmlns:a16="http://schemas.microsoft.com/office/drawing/2014/main" id="{BE56FC12-0F8C-4F45-AA72-C4D2153525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9178" y="3346592"/>
            <a:ext cx="529499" cy="529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04" name="Picture 8" descr="Bucket icon">
            <a:extLst>
              <a:ext uri="{FF2B5EF4-FFF2-40B4-BE49-F238E27FC236}">
                <a16:creationId xmlns:a16="http://schemas.microsoft.com/office/drawing/2014/main" id="{A6FFC4B3-27A3-46C1-815C-A5EC8AC3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219" y="4174131"/>
            <a:ext cx="601319" cy="60131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6" grpId="0"/>
      <p:bldP spid="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What’s the plan?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4419599" y="2669534"/>
            <a:ext cx="3352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000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distinct phases: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Input handling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 Execution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Challenge Creation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Passage Connection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A7B291-58C2-4184-BC8B-2FF8DC3875CC}"/>
              </a:ext>
            </a:extLst>
          </p:cNvPr>
          <p:cNvSpPr txBox="1"/>
          <p:nvPr/>
        </p:nvSpPr>
        <p:spPr>
          <a:xfrm>
            <a:off x="3990705" y="2921168"/>
            <a:ext cx="378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60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lang="en-US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D6641C-E7B0-45A0-A88A-024EC33A1571}"/>
              </a:ext>
            </a:extLst>
          </p:cNvPr>
          <p:cNvSpPr txBox="1"/>
          <p:nvPr/>
        </p:nvSpPr>
        <p:spPr>
          <a:xfrm>
            <a:off x="7197636" y="3229727"/>
            <a:ext cx="378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60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C47EC-80A6-4D77-A3F6-470D86E5A317}"/>
              </a:ext>
            </a:extLst>
          </p:cNvPr>
          <p:cNvSpPr txBox="1"/>
          <p:nvPr/>
        </p:nvSpPr>
        <p:spPr>
          <a:xfrm>
            <a:off x="2775862" y="3302612"/>
            <a:ext cx="14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000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8A24-703C-4EAB-B98F-3A2479BDF8E9}"/>
              </a:ext>
            </a:extLst>
          </p:cNvPr>
          <p:cNvSpPr txBox="1"/>
          <p:nvPr/>
        </p:nvSpPr>
        <p:spPr>
          <a:xfrm>
            <a:off x="7543805" y="3604187"/>
            <a:ext cx="14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000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 2</a:t>
            </a:r>
          </a:p>
        </p:txBody>
      </p:sp>
    </p:spTree>
    <p:extLst>
      <p:ext uri="{BB962C8B-B14F-4D97-AF65-F5344CB8AC3E}">
        <p14:creationId xmlns:p14="http://schemas.microsoft.com/office/powerpoint/2010/main" val="3350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A0CBC97-AB01-4BE0-B8DA-08C84241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8" y="5880979"/>
            <a:ext cx="4423263" cy="717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634339-E20D-4F1C-A642-35138C62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" y="4044883"/>
            <a:ext cx="8423287" cy="1750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00108-55E7-4B01-84BA-EB46DEE9E5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" b="73686"/>
          <a:stretch/>
        </p:blipFill>
        <p:spPr>
          <a:xfrm>
            <a:off x="3030369" y="1633306"/>
            <a:ext cx="8891664" cy="1609432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to execute?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134982" y="2123768"/>
            <a:ext cx="33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Take and parse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input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some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objects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the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function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2B4A9F51-FD0A-4429-BE63-50533BB8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696414"/>
            <a:ext cx="2090058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Input Handling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2A5D4-32DD-47DB-B198-7B722C27CF21}"/>
              </a:ext>
            </a:extLst>
          </p:cNvPr>
          <p:cNvSpPr txBox="1"/>
          <p:nvPr/>
        </p:nvSpPr>
        <p:spPr>
          <a:xfrm>
            <a:off x="8839199" y="4536720"/>
            <a:ext cx="33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 for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 commands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 functions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some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interaction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F726E7C0-FA7D-44A5-8816-79815C74C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383" y="4098019"/>
            <a:ext cx="276061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Command Execution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6CB9B-7E32-4921-8351-F0BB194596F9}"/>
              </a:ext>
            </a:extLst>
          </p:cNvPr>
          <p:cNvSpPr txBox="1"/>
          <p:nvPr/>
        </p:nvSpPr>
        <p:spPr>
          <a:xfrm>
            <a:off x="7888109" y="1955235"/>
            <a:ext cx="254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 &lt;</a:t>
            </a:r>
            <a:r>
              <a:rPr lang="en-US" dirty="0" err="1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1BA96-930B-444D-8419-3A601269D323}"/>
              </a:ext>
            </a:extLst>
          </p:cNvPr>
          <p:cNvSpPr txBox="1"/>
          <p:nvPr/>
        </p:nvSpPr>
        <p:spPr>
          <a:xfrm>
            <a:off x="3200226" y="3843151"/>
            <a:ext cx="23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50C6B8-8110-41FF-A65F-7C17E179DA34}"/>
              </a:ext>
            </a:extLst>
          </p:cNvPr>
          <p:cNvSpPr txBox="1"/>
          <p:nvPr/>
        </p:nvSpPr>
        <p:spPr>
          <a:xfrm>
            <a:off x="3414037" y="5025602"/>
            <a:ext cx="23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/>
      <p:bldP spid="11" grpId="0" animBg="1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69FC34-E81F-4077-B44F-1C6EF3EF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3018324"/>
            <a:ext cx="3575992" cy="2820281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When do we stop?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134983" y="1913342"/>
            <a:ext cx="347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 1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Award a key to open doors after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solving all challenges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2B4A9F51-FD0A-4429-BE63-50533BB8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5988"/>
            <a:ext cx="2473235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Challenge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2A5D4-32DD-47DB-B198-7B722C27CF21}"/>
              </a:ext>
            </a:extLst>
          </p:cNvPr>
          <p:cNvSpPr txBox="1"/>
          <p:nvPr/>
        </p:nvSpPr>
        <p:spPr>
          <a:xfrm>
            <a:off x="8403771" y="1913342"/>
            <a:ext cx="377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passages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connect two stages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F726E7C0-FA7D-44A5-8816-79815C74C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177" y="1411533"/>
            <a:ext cx="266482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Passage Connection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EA147A-527E-48CF-9564-D730B1388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8" y="5880980"/>
            <a:ext cx="4423263" cy="717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3F7C3A-B291-4BBC-AE51-3AF4F46F6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09" y="3750528"/>
            <a:ext cx="5617027" cy="22375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C447F6-5AB5-471C-93A9-23346DF279E7}"/>
              </a:ext>
            </a:extLst>
          </p:cNvPr>
          <p:cNvSpPr/>
          <p:nvPr/>
        </p:nvSpPr>
        <p:spPr>
          <a:xfrm>
            <a:off x="4545876" y="1863862"/>
            <a:ext cx="766355" cy="76635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56906-BB32-42C9-BAFD-141E7E3877DF}"/>
              </a:ext>
            </a:extLst>
          </p:cNvPr>
          <p:cNvSpPr/>
          <p:nvPr/>
        </p:nvSpPr>
        <p:spPr>
          <a:xfrm>
            <a:off x="6688183" y="1863862"/>
            <a:ext cx="766355" cy="76635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Road-2-2 icon">
            <a:extLst>
              <a:ext uri="{FF2B5EF4-FFF2-40B4-BE49-F238E27FC236}">
                <a16:creationId xmlns:a16="http://schemas.microsoft.com/office/drawing/2014/main" id="{A2DF173F-516C-412C-B126-9596C695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30" y="1900029"/>
            <a:ext cx="687977" cy="6879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oad-2-2 icon">
            <a:extLst>
              <a:ext uri="{FF2B5EF4-FFF2-40B4-BE49-F238E27FC236}">
                <a16:creationId xmlns:a16="http://schemas.microsoft.com/office/drawing/2014/main" id="{3866996A-90F0-499F-A5B7-2D5D2953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07" y="1900028"/>
            <a:ext cx="687977" cy="6879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317D8B-0557-4522-A355-715AC555B699}"/>
              </a:ext>
            </a:extLst>
          </p:cNvPr>
          <p:cNvSpPr txBox="1"/>
          <p:nvPr/>
        </p:nvSpPr>
        <p:spPr>
          <a:xfrm>
            <a:off x="4434297" y="1490761"/>
            <a:ext cx="9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427DB-6150-4C4D-8488-494B7C01265E}"/>
              </a:ext>
            </a:extLst>
          </p:cNvPr>
          <p:cNvSpPr txBox="1"/>
          <p:nvPr/>
        </p:nvSpPr>
        <p:spPr>
          <a:xfrm>
            <a:off x="6576604" y="1485892"/>
            <a:ext cx="9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 2</a:t>
            </a:r>
          </a:p>
        </p:txBody>
      </p:sp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E1E280BA-8DE9-4BFE-9D6F-DD882517F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0971" y="2031381"/>
            <a:ext cx="391258" cy="3912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85B226-7BFB-4705-A9FE-A00846919D41}"/>
              </a:ext>
            </a:extLst>
          </p:cNvPr>
          <p:cNvSpPr txBox="1"/>
          <p:nvPr/>
        </p:nvSpPr>
        <p:spPr>
          <a:xfrm>
            <a:off x="10859588" y="3973973"/>
            <a:ext cx="787004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9600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2400" b="1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38BE4-59B7-4615-A09C-950D4834349B}"/>
              </a:ext>
            </a:extLst>
          </p:cNvPr>
          <p:cNvSpPr txBox="1"/>
          <p:nvPr/>
        </p:nvSpPr>
        <p:spPr>
          <a:xfrm>
            <a:off x="8403770" y="3027677"/>
            <a:ext cx="377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Escape from the final room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get the </a:t>
            </a:r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Mystery Prize!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22107-AE94-4D17-A7D1-4D8E371357C1}"/>
              </a:ext>
            </a:extLst>
          </p:cNvPr>
          <p:cNvSpPr txBox="1"/>
          <p:nvPr/>
        </p:nvSpPr>
        <p:spPr>
          <a:xfrm>
            <a:off x="4434297" y="2652370"/>
            <a:ext cx="377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Passages allow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moving to the </a:t>
            </a:r>
          </a:p>
          <a:p>
            <a:pPr>
              <a:buClr>
                <a:srgbClr val="990033"/>
              </a:buClr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stage</a:t>
            </a:r>
          </a:p>
        </p:txBody>
      </p:sp>
    </p:spTree>
    <p:extLst>
      <p:ext uri="{BB962C8B-B14F-4D97-AF65-F5344CB8AC3E}">
        <p14:creationId xmlns:p14="http://schemas.microsoft.com/office/powerpoint/2010/main" val="9336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38 0.1456 L -0.08438 0.1456 C -0.08425 0.15093 -0.08399 0.15648 -0.08373 0.16204 C -0.0836 0.16574 -0.08308 0.16968 -0.08308 0.17338 C -0.08138 0.23194 -0.08698 0.19792 -0.07943 0.21782 C -0.07696 0.22454 -0.07956 0.22199 -0.07591 0.22431 C -0.07513 0.225 -0.07435 0.22569 -0.0737 0.22685 C -0.07162 0.23056 -0.07318 0.23102 -0.07019 0.2331 C -0.06901 0.2338 -0.06771 0.23403 -0.06654 0.23449 C -0.06368 0.23519 -0.06081 0.23542 -0.05795 0.23704 C -0.0543 0.23912 -0.05664 0.23796 -0.05091 0.23958 C -0.04063 0.23912 -0.03034 0.23889 -0.02019 0.23819 C -0.0194 0.23819 -0.01862 0.23773 -0.01797 0.23704 C -0.01719 0.23588 -0.01667 0.23426 -0.01589 0.2331 C -0.01472 0.23171 -0.01341 0.23056 -0.01224 0.2294 C -0.01185 0.22801 -0.01146 0.22639 -0.01081 0.22546 C -0.01029 0.22477 -0.00925 0.22523 -0.00873 0.22431 C -0.00795 0.22292 -0.00795 0.2206 -0.00729 0.21921 C -0.00664 0.21759 -0.00573 0.21667 -0.00508 0.21528 C -0.00404 0.21296 -0.00326 0.21019 -0.00222 0.20764 L -0.00013 0.20255 C 0.00117 0.19329 -0.00026 0.20185 0.00273 0.19005 C 0.00468 0.18218 0.00195 0.19028 0.00494 0.18241 C 0.00612 0.1625 0.00494 0.17778 0.00638 0.16574 C 0.00677 0.16157 0.00781 0.15324 0.00781 0.15324 C 0.00664 0.08958 0.00872 0.13125 0.0056 0.10116 C 0.00416 0.08773 0.00573 0.09653 0.00416 0.08843 C 0.00364 0.08032 0.00351 0.07222 0.00273 0.06435 C 0.0026 0.0625 0.00169 0.06088 0.0013 0.05926 C 0.00078 0.05671 0.00039 0.05417 -0.00013 0.05162 C -0.00039 0.03634 -0.00078 0.02106 -0.00078 0.00602 " pathEditMode="relative" ptsTypes="AAAAAAAAAAAAAAAAAAAAAAAAAAAAA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/>
      <p:bldP spid="11" grpId="0" animBg="1"/>
      <p:bldP spid="18" grpId="0" animBg="1"/>
      <p:bldP spid="19" grpId="0" animBg="1"/>
      <p:bldP spid="25" grpId="0"/>
      <p:bldP spid="26" grpId="0"/>
      <p:bldP spid="28" grpId="0"/>
      <p:bldP spid="28" grpId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8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8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300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LENOVO_T450</dc:creator>
  <cp:lastModifiedBy>Alvi Jawad</cp:lastModifiedBy>
  <cp:revision>142</cp:revision>
  <dcterms:created xsi:type="dcterms:W3CDTF">2020-06-10T01:49:02Z</dcterms:created>
  <dcterms:modified xsi:type="dcterms:W3CDTF">2020-10-22T16:11:08Z</dcterms:modified>
</cp:coreProperties>
</file>