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4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0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49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05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31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99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22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34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6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7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8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6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6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ADCE9D-BD68-4BB7-A2DC-17F5FF17E741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ABBEAB-288C-4A98-A896-2DE031F7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 448 (Fall 2016):</a:t>
            </a:r>
            <a:br>
              <a:rPr lang="en-US" dirty="0" smtClean="0"/>
            </a:br>
            <a:r>
              <a:rPr lang="en-US" dirty="0" smtClean="0"/>
              <a:t>Project One: Calendar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205619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By “Team One”:</a:t>
            </a:r>
          </a:p>
          <a:p>
            <a:pPr algn="l"/>
            <a:r>
              <a:rPr lang="en-US" dirty="0" smtClean="0"/>
              <a:t>	Logan Ayer</a:t>
            </a:r>
          </a:p>
          <a:p>
            <a:pPr algn="l"/>
            <a:r>
              <a:rPr lang="en-US" dirty="0" smtClean="0"/>
              <a:t>	Matthew Bauer</a:t>
            </a:r>
          </a:p>
          <a:p>
            <a:pPr algn="l"/>
            <a:r>
              <a:rPr lang="en-US" dirty="0" smtClean="0"/>
              <a:t>	James Muoghalu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Luke Weaver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2769" y="685801"/>
            <a:ext cx="4590255" cy="10414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912769" y="1727201"/>
            <a:ext cx="4895055" cy="47452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Platform</a:t>
            </a:r>
          </a:p>
          <a:p>
            <a:pPr lvl="1"/>
            <a:r>
              <a:rPr lang="en-US" sz="2000" dirty="0" smtClean="0"/>
              <a:t>Java Swing application and a MySQL database</a:t>
            </a:r>
          </a:p>
          <a:p>
            <a:r>
              <a:rPr lang="en-US" sz="2400" dirty="0" smtClean="0"/>
              <a:t>Functionality</a:t>
            </a:r>
          </a:p>
          <a:p>
            <a:pPr lvl="1"/>
            <a:r>
              <a:rPr lang="en-US" sz="2000" dirty="0" smtClean="0"/>
              <a:t>The start </a:t>
            </a:r>
            <a:r>
              <a:rPr lang="en-US" sz="2000" dirty="0"/>
              <a:t>m</a:t>
            </a:r>
            <a:r>
              <a:rPr lang="en-US" sz="2000" dirty="0" smtClean="0"/>
              <a:t>enu accepts view selection, current month, and current day from the user.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 selected view opens in a new frame, and the start menu closes.</a:t>
            </a:r>
          </a:p>
          <a:p>
            <a:pPr lvl="1"/>
            <a:r>
              <a:rPr lang="en-US" sz="2000" dirty="0" smtClean="0"/>
              <a:t>A “Back” button is present within each view, and it will close said view and return the user to the Start Menu.</a:t>
            </a:r>
            <a:endParaRPr lang="en-US" sz="2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3" y="425473"/>
            <a:ext cx="6306006" cy="6046966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083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Labor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484311" y="2663370"/>
            <a:ext cx="4895055" cy="3124201"/>
          </a:xfrm>
        </p:spPr>
        <p:txBody>
          <a:bodyPr>
            <a:noAutofit/>
          </a:bodyPr>
          <a:lstStyle/>
          <a:p>
            <a:r>
              <a:rPr lang="en-US" sz="2000" dirty="0" smtClean="0"/>
              <a:t>Logan</a:t>
            </a:r>
            <a:endParaRPr lang="en-US" sz="2000" dirty="0"/>
          </a:p>
          <a:p>
            <a:pPr lvl="1"/>
            <a:r>
              <a:rPr lang="en-US" sz="2000" dirty="0"/>
              <a:t>Day View database management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Matt</a:t>
            </a:r>
          </a:p>
          <a:p>
            <a:pPr lvl="1"/>
            <a:r>
              <a:rPr lang="en-US" sz="2000" dirty="0" smtClean="0"/>
              <a:t>Week View; Month View; Day View base code; user interactivity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James</a:t>
            </a:r>
          </a:p>
          <a:p>
            <a:pPr lvl="1"/>
            <a:r>
              <a:rPr lang="en-US" sz="2000" dirty="0" smtClean="0"/>
              <a:t>Year View; Presentation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000" dirty="0" smtClean="0"/>
              <a:t>Luke</a:t>
            </a:r>
          </a:p>
          <a:p>
            <a:pPr lvl="1"/>
            <a:r>
              <a:rPr lang="en-US" sz="2000" dirty="0" smtClean="0"/>
              <a:t>Start Menu GUI; alternating between frames </a:t>
            </a:r>
          </a:p>
        </p:txBody>
      </p:sp>
    </p:spTree>
    <p:extLst>
      <p:ext uri="{BB962C8B-B14F-4D97-AF65-F5344CB8AC3E}">
        <p14:creationId xmlns:p14="http://schemas.microsoft.com/office/powerpoint/2010/main" val="219419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263346" cy="1752599"/>
          </a:xfrm>
        </p:spPr>
        <p:txBody>
          <a:bodyPr/>
          <a:lstStyle/>
          <a:p>
            <a:r>
              <a:rPr lang="en-US" dirty="0" smtClean="0"/>
              <a:t>Day View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484313" y="2002972"/>
            <a:ext cx="4263346" cy="445225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Users can change the contents of the text field at their leisure.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“Back to main menu” button will close the day view and reopen the start menu.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“Save” button will make a database entry or will alter an existing entry.</a:t>
            </a:r>
            <a:endParaRPr lang="en-US" sz="20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503" r="25357"/>
          <a:stretch/>
        </p:blipFill>
        <p:spPr>
          <a:xfrm>
            <a:off x="6270332" y="776602"/>
            <a:ext cx="5683258" cy="5678626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2150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657" y="440327"/>
            <a:ext cx="10178368" cy="1088570"/>
          </a:xfrm>
        </p:spPr>
        <p:txBody>
          <a:bodyPr/>
          <a:lstStyle/>
          <a:p>
            <a:r>
              <a:rPr lang="en-US" dirty="0" smtClean="0"/>
              <a:t>Week View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50" y="1528897"/>
            <a:ext cx="7549582" cy="2622189"/>
          </a:xfrm>
          <a:ln>
            <a:solidFill>
              <a:schemeClr val="accent1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639050" y="4412344"/>
            <a:ext cx="7549582" cy="2218762"/>
          </a:xfrm>
        </p:spPr>
        <p:txBody>
          <a:bodyPr>
            <a:noAutofit/>
          </a:bodyPr>
          <a:lstStyle/>
          <a:p>
            <a:r>
              <a:rPr lang="en-US" sz="2000" dirty="0" smtClean="0"/>
              <a:t>displays the Sunday-Saturday dates surrounding the user’s current selected date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buttons for accessing the next and previous weeks in the calendar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selectable Day boxes that will open the Day View for the clicked box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490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966" y="500705"/>
            <a:ext cx="4895057" cy="914399"/>
          </a:xfrm>
        </p:spPr>
        <p:txBody>
          <a:bodyPr/>
          <a:lstStyle/>
          <a:p>
            <a:r>
              <a:rPr lang="en-US" dirty="0" smtClean="0"/>
              <a:t>Month View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3" y="1973943"/>
            <a:ext cx="6277993" cy="4192834"/>
          </a:xfrm>
          <a:ln>
            <a:solidFill>
              <a:schemeClr val="accent1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097486" y="1973943"/>
            <a:ext cx="4405537" cy="3124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buttons for returning to the main menu and for accessing then next and previous calendar months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selectable Day boxes that will open the Day View for the clicked </a:t>
            </a:r>
            <a:r>
              <a:rPr lang="en-US" sz="2000" dirty="0" smtClean="0"/>
              <a:t>box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80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275771"/>
            <a:ext cx="10018713" cy="914399"/>
          </a:xfrm>
        </p:spPr>
        <p:txBody>
          <a:bodyPr/>
          <a:lstStyle/>
          <a:p>
            <a:r>
              <a:rPr lang="en-US" dirty="0" smtClean="0"/>
              <a:t>Year View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11" y="1190170"/>
            <a:ext cx="7725454" cy="4151087"/>
          </a:xfrm>
          <a:ln>
            <a:solidFill>
              <a:schemeClr val="accent1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391511" y="5500914"/>
            <a:ext cx="7725454" cy="1182915"/>
          </a:xfrm>
        </p:spPr>
        <p:txBody>
          <a:bodyPr>
            <a:normAutofit/>
          </a:bodyPr>
          <a:lstStyle/>
          <a:p>
            <a:r>
              <a:rPr lang="en-US" dirty="0" smtClean="0"/>
              <a:t>utilizes the Month View to display all dates in the August-May calendar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selectable Day boxes that will open the Day View for the clicked </a:t>
            </a:r>
            <a:r>
              <a:rPr lang="en-US" dirty="0" smtClean="0"/>
              <a:t>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Sources Used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Oracle.com Java Swing tutorials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MySQL.com database references and documentation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few YouTube </a:t>
            </a:r>
            <a:r>
              <a:rPr lang="en-US" dirty="0" smtClean="0"/>
              <a:t>tutorials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ultiple Java libraries such as “Calendar,” “Gregorian Calendar” and various </a:t>
            </a:r>
            <a:r>
              <a:rPr lang="en-US" smtClean="0"/>
              <a:t>Swing libraries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(more comprehensive list available on project </a:t>
            </a:r>
            <a:r>
              <a:rPr lang="en-US" dirty="0" smtClean="0"/>
              <a:t>repository and within source files)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9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38943"/>
          </a:xfrm>
        </p:spPr>
        <p:txBody>
          <a:bodyPr/>
          <a:lstStyle/>
          <a:p>
            <a:r>
              <a:rPr lang="en-US" dirty="0" smtClean="0"/>
              <a:t>Desired Features That Are Not Present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2024743"/>
            <a:ext cx="10018713" cy="45066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database interaction that would prevent the user from having to re-input the current date when the start menu is closed and reopened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having the Day View display information about important dates in the academic calendar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way to close the Week, Month, or Year Views when the user clicks on one of the dates within said View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various aesthetic improvements to the display with regards to the size of the panels, background designs, Day View input fields, etc.</a:t>
            </a:r>
          </a:p>
        </p:txBody>
      </p:sp>
    </p:spTree>
    <p:extLst>
      <p:ext uri="{BB962C8B-B14F-4D97-AF65-F5344CB8AC3E}">
        <p14:creationId xmlns:p14="http://schemas.microsoft.com/office/powerpoint/2010/main" val="40621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rgbClr val="7F7F7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216</TotalTime>
  <Words>187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EECS 448 (Fall 2016): Project One: Calendar </vt:lpstr>
      <vt:lpstr>Overview</vt:lpstr>
      <vt:lpstr>Division of Labor</vt:lpstr>
      <vt:lpstr>Day View</vt:lpstr>
      <vt:lpstr>Week View</vt:lpstr>
      <vt:lpstr>Month View</vt:lpstr>
      <vt:lpstr>Year View</vt:lpstr>
      <vt:lpstr>Some Sources Used</vt:lpstr>
      <vt:lpstr>Desired Features That Are Not Present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448 (Fall 2016): Project One: Calendar </dc:title>
  <dc:creator>James Muoghalu</dc:creator>
  <cp:lastModifiedBy>James Muoghalu</cp:lastModifiedBy>
  <cp:revision>22</cp:revision>
  <dcterms:created xsi:type="dcterms:W3CDTF">2016-09-18T21:26:42Z</dcterms:created>
  <dcterms:modified xsi:type="dcterms:W3CDTF">2016-09-19T01:55:54Z</dcterms:modified>
</cp:coreProperties>
</file>