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62" r:id="rId6"/>
    <p:sldId id="261" r:id="rId7"/>
    <p:sldId id="263" r:id="rId8"/>
    <p:sldId id="264" r:id="rId9"/>
    <p:sldId id="259"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ADCE9D-BD68-4BB7-A2DC-17F5FF17E741}" type="datetimeFigureOut">
              <a:rPr lang="en-US" smtClean="0"/>
              <a:t>9/18/2016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EABBEAB-288C-4A98-A896-2DE031F71B6E}" type="slidenum">
              <a:rPr lang="en-US" smtClean="0"/>
              <a:t>‹#›</a:t>
            </a:fld>
            <a:endParaRPr lang="en-US"/>
          </a:p>
        </p:txBody>
      </p:sp>
    </p:spTree>
    <p:extLst>
      <p:ext uri="{BB962C8B-B14F-4D97-AF65-F5344CB8AC3E}">
        <p14:creationId xmlns:p14="http://schemas.microsoft.com/office/powerpoint/2010/main" val="4208947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ADCE9D-BD68-4BB7-A2DC-17F5FF17E741}" type="datetimeFigureOut">
              <a:rPr lang="en-US" smtClean="0"/>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BBEAB-288C-4A98-A896-2DE031F71B6E}" type="slidenum">
              <a:rPr lang="en-US" smtClean="0"/>
              <a:t>‹#›</a:t>
            </a:fld>
            <a:endParaRPr lang="en-US"/>
          </a:p>
        </p:txBody>
      </p:sp>
    </p:spTree>
    <p:extLst>
      <p:ext uri="{BB962C8B-B14F-4D97-AF65-F5344CB8AC3E}">
        <p14:creationId xmlns:p14="http://schemas.microsoft.com/office/powerpoint/2010/main" val="4099308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ADCE9D-BD68-4BB7-A2DC-17F5FF17E741}"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BBEAB-288C-4A98-A896-2DE031F71B6E}" type="slidenum">
              <a:rPr lang="en-US" smtClean="0"/>
              <a:t>‹#›</a:t>
            </a:fld>
            <a:endParaRPr lang="en-US"/>
          </a:p>
        </p:txBody>
      </p:sp>
    </p:spTree>
    <p:extLst>
      <p:ext uri="{BB962C8B-B14F-4D97-AF65-F5344CB8AC3E}">
        <p14:creationId xmlns:p14="http://schemas.microsoft.com/office/powerpoint/2010/main" val="3132949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ADCE9D-BD68-4BB7-A2DC-17F5FF17E741}"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BBEAB-288C-4A98-A896-2DE031F71B6E}" type="slidenum">
              <a:rPr lang="en-US" smtClean="0"/>
              <a:t>‹#›</a:t>
            </a:fld>
            <a:endParaRPr lang="en-US"/>
          </a:p>
        </p:txBody>
      </p:sp>
    </p:spTree>
    <p:extLst>
      <p:ext uri="{BB962C8B-B14F-4D97-AF65-F5344CB8AC3E}">
        <p14:creationId xmlns:p14="http://schemas.microsoft.com/office/powerpoint/2010/main" val="914905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ADCE9D-BD68-4BB7-A2DC-17F5FF17E741}"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BBEAB-288C-4A98-A896-2DE031F71B6E}" type="slidenum">
              <a:rPr lang="en-US" smtClean="0"/>
              <a:t>‹#›</a:t>
            </a:fld>
            <a:endParaRPr lang="en-US"/>
          </a:p>
        </p:txBody>
      </p:sp>
    </p:spTree>
    <p:extLst>
      <p:ext uri="{BB962C8B-B14F-4D97-AF65-F5344CB8AC3E}">
        <p14:creationId xmlns:p14="http://schemas.microsoft.com/office/powerpoint/2010/main" val="3201631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ADCE9D-BD68-4BB7-A2DC-17F5FF17E741}"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BBEAB-288C-4A98-A896-2DE031F71B6E}" type="slidenum">
              <a:rPr lang="en-US" smtClean="0"/>
              <a:t>‹#›</a:t>
            </a:fld>
            <a:endParaRPr lang="en-US"/>
          </a:p>
        </p:txBody>
      </p:sp>
    </p:spTree>
    <p:extLst>
      <p:ext uri="{BB962C8B-B14F-4D97-AF65-F5344CB8AC3E}">
        <p14:creationId xmlns:p14="http://schemas.microsoft.com/office/powerpoint/2010/main" val="2075799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ADCE9D-BD68-4BB7-A2DC-17F5FF17E741}"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BBEAB-288C-4A98-A896-2DE031F71B6E}" type="slidenum">
              <a:rPr lang="en-US" smtClean="0"/>
              <a:t>‹#›</a:t>
            </a:fld>
            <a:endParaRPr lang="en-US"/>
          </a:p>
        </p:txBody>
      </p:sp>
    </p:spTree>
    <p:extLst>
      <p:ext uri="{BB962C8B-B14F-4D97-AF65-F5344CB8AC3E}">
        <p14:creationId xmlns:p14="http://schemas.microsoft.com/office/powerpoint/2010/main" val="840322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ADCE9D-BD68-4BB7-A2DC-17F5FF17E741}"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BBEAB-288C-4A98-A896-2DE031F71B6E}" type="slidenum">
              <a:rPr lang="en-US" smtClean="0"/>
              <a:t>‹#›</a:t>
            </a:fld>
            <a:endParaRPr lang="en-US"/>
          </a:p>
        </p:txBody>
      </p:sp>
    </p:spTree>
    <p:extLst>
      <p:ext uri="{BB962C8B-B14F-4D97-AF65-F5344CB8AC3E}">
        <p14:creationId xmlns:p14="http://schemas.microsoft.com/office/powerpoint/2010/main" val="2749034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ADCE9D-BD68-4BB7-A2DC-17F5FF17E741}"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BBEAB-288C-4A98-A896-2DE031F71B6E}" type="slidenum">
              <a:rPr lang="en-US" smtClean="0"/>
              <a:t>‹#›</a:t>
            </a:fld>
            <a:endParaRPr lang="en-US"/>
          </a:p>
        </p:txBody>
      </p:sp>
    </p:spTree>
    <p:extLst>
      <p:ext uri="{BB962C8B-B14F-4D97-AF65-F5344CB8AC3E}">
        <p14:creationId xmlns:p14="http://schemas.microsoft.com/office/powerpoint/2010/main" val="2212254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ADCE9D-BD68-4BB7-A2DC-17F5FF17E741}"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EABBEAB-288C-4A98-A896-2DE031F71B6E}" type="slidenum">
              <a:rPr lang="en-US" smtClean="0"/>
              <a:t>‹#›</a:t>
            </a:fld>
            <a:endParaRPr lang="en-US"/>
          </a:p>
        </p:txBody>
      </p:sp>
    </p:spTree>
    <p:extLst>
      <p:ext uri="{BB962C8B-B14F-4D97-AF65-F5344CB8AC3E}">
        <p14:creationId xmlns:p14="http://schemas.microsoft.com/office/powerpoint/2010/main" val="47564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ADCE9D-BD68-4BB7-A2DC-17F5FF17E741}" type="datetimeFigureOut">
              <a:rPr lang="en-US" smtClean="0"/>
              <a:t>9/18/2016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BBEAB-288C-4A98-A896-2DE031F71B6E}" type="slidenum">
              <a:rPr lang="en-US" smtClean="0"/>
              <a:t>‹#›</a:t>
            </a:fld>
            <a:endParaRPr lang="en-US"/>
          </a:p>
        </p:txBody>
      </p:sp>
    </p:spTree>
    <p:extLst>
      <p:ext uri="{BB962C8B-B14F-4D97-AF65-F5344CB8AC3E}">
        <p14:creationId xmlns:p14="http://schemas.microsoft.com/office/powerpoint/2010/main" val="115846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ADCE9D-BD68-4BB7-A2DC-17F5FF17E741}" type="datetimeFigureOut">
              <a:rPr lang="en-US" smtClean="0"/>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BBEAB-288C-4A98-A896-2DE031F71B6E}" type="slidenum">
              <a:rPr lang="en-US" smtClean="0"/>
              <a:t>‹#›</a:t>
            </a:fld>
            <a:endParaRPr lang="en-US"/>
          </a:p>
        </p:txBody>
      </p:sp>
    </p:spTree>
    <p:extLst>
      <p:ext uri="{BB962C8B-B14F-4D97-AF65-F5344CB8AC3E}">
        <p14:creationId xmlns:p14="http://schemas.microsoft.com/office/powerpoint/2010/main" val="1126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ADCE9D-BD68-4BB7-A2DC-17F5FF17E741}" type="datetimeFigureOut">
              <a:rPr lang="en-US" smtClean="0"/>
              <a:t>9/18/2016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ABBEAB-288C-4A98-A896-2DE031F71B6E}" type="slidenum">
              <a:rPr lang="en-US" smtClean="0"/>
              <a:t>‹#›</a:t>
            </a:fld>
            <a:endParaRPr lang="en-US"/>
          </a:p>
        </p:txBody>
      </p:sp>
    </p:spTree>
    <p:extLst>
      <p:ext uri="{BB962C8B-B14F-4D97-AF65-F5344CB8AC3E}">
        <p14:creationId xmlns:p14="http://schemas.microsoft.com/office/powerpoint/2010/main" val="826679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ADCE9D-BD68-4BB7-A2DC-17F5FF17E741}" type="datetimeFigureOut">
              <a:rPr lang="en-US" smtClean="0"/>
              <a:t>9/18/2016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ABBEAB-288C-4A98-A896-2DE031F71B6E}" type="slidenum">
              <a:rPr lang="en-US" smtClean="0"/>
              <a:t>‹#›</a:t>
            </a:fld>
            <a:endParaRPr lang="en-US"/>
          </a:p>
        </p:txBody>
      </p:sp>
    </p:spTree>
    <p:extLst>
      <p:ext uri="{BB962C8B-B14F-4D97-AF65-F5344CB8AC3E}">
        <p14:creationId xmlns:p14="http://schemas.microsoft.com/office/powerpoint/2010/main" val="2971185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ADCE9D-BD68-4BB7-A2DC-17F5FF17E741}" type="datetimeFigureOut">
              <a:rPr lang="en-US" smtClean="0"/>
              <a:t>9/18/2016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ABBEAB-288C-4A98-A896-2DE031F71B6E}" type="slidenum">
              <a:rPr lang="en-US" smtClean="0"/>
              <a:t>‹#›</a:t>
            </a:fld>
            <a:endParaRPr lang="en-US"/>
          </a:p>
        </p:txBody>
      </p:sp>
    </p:spTree>
    <p:extLst>
      <p:ext uri="{BB962C8B-B14F-4D97-AF65-F5344CB8AC3E}">
        <p14:creationId xmlns:p14="http://schemas.microsoft.com/office/powerpoint/2010/main" val="133790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ADCE9D-BD68-4BB7-A2DC-17F5FF17E741}" type="datetimeFigureOut">
              <a:rPr lang="en-US" smtClean="0"/>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BBEAB-288C-4A98-A896-2DE031F71B6E}" type="slidenum">
              <a:rPr lang="en-US" smtClean="0"/>
              <a:t>‹#›</a:t>
            </a:fld>
            <a:endParaRPr lang="en-US"/>
          </a:p>
        </p:txBody>
      </p:sp>
    </p:spTree>
    <p:extLst>
      <p:ext uri="{BB962C8B-B14F-4D97-AF65-F5344CB8AC3E}">
        <p14:creationId xmlns:p14="http://schemas.microsoft.com/office/powerpoint/2010/main" val="2231666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ADCE9D-BD68-4BB7-A2DC-17F5FF17E741}" type="datetimeFigureOut">
              <a:rPr lang="en-US" smtClean="0"/>
              <a:t>9/18/2016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BBEAB-288C-4A98-A896-2DE031F71B6E}" type="slidenum">
              <a:rPr lang="en-US" smtClean="0"/>
              <a:t>‹#›</a:t>
            </a:fld>
            <a:endParaRPr lang="en-US"/>
          </a:p>
        </p:txBody>
      </p:sp>
    </p:spTree>
    <p:extLst>
      <p:ext uri="{BB962C8B-B14F-4D97-AF65-F5344CB8AC3E}">
        <p14:creationId xmlns:p14="http://schemas.microsoft.com/office/powerpoint/2010/main" val="1698461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8ADCE9D-BD68-4BB7-A2DC-17F5FF17E741}" type="datetimeFigureOut">
              <a:rPr lang="en-US" smtClean="0"/>
              <a:t>9/18/2016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EABBEAB-288C-4A98-A896-2DE031F71B6E}" type="slidenum">
              <a:rPr lang="en-US" smtClean="0"/>
              <a:t>‹#›</a:t>
            </a:fld>
            <a:endParaRPr lang="en-US"/>
          </a:p>
        </p:txBody>
      </p:sp>
    </p:spTree>
    <p:extLst>
      <p:ext uri="{BB962C8B-B14F-4D97-AF65-F5344CB8AC3E}">
        <p14:creationId xmlns:p14="http://schemas.microsoft.com/office/powerpoint/2010/main" val="139878244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EECS 448 (Fall 2016):</a:t>
            </a:r>
            <a:br>
              <a:rPr lang="en-US" dirty="0" smtClean="0"/>
            </a:br>
            <a:r>
              <a:rPr lang="en-US" dirty="0" smtClean="0"/>
              <a:t>Project One: Calendar </a:t>
            </a:r>
            <a:endParaRPr lang="en-US" dirty="0"/>
          </a:p>
        </p:txBody>
      </p:sp>
      <p:sp>
        <p:nvSpPr>
          <p:cNvPr id="3" name="Subtitle 2"/>
          <p:cNvSpPr>
            <a:spLocks noGrp="1"/>
          </p:cNvSpPr>
          <p:nvPr>
            <p:ph type="subTitle" idx="1"/>
          </p:nvPr>
        </p:nvSpPr>
        <p:spPr>
          <a:xfrm>
            <a:off x="4515377" y="3996267"/>
            <a:ext cx="6987645" cy="2056190"/>
          </a:xfrm>
        </p:spPr>
        <p:txBody>
          <a:bodyPr>
            <a:normAutofit fontScale="92500" lnSpcReduction="10000"/>
          </a:bodyPr>
          <a:lstStyle/>
          <a:p>
            <a:pPr algn="l"/>
            <a:r>
              <a:rPr lang="en-US" dirty="0" smtClean="0"/>
              <a:t>By “Team One”:</a:t>
            </a:r>
          </a:p>
          <a:p>
            <a:pPr algn="l"/>
            <a:r>
              <a:rPr lang="en-US" dirty="0" smtClean="0"/>
              <a:t>	Logan Ayer</a:t>
            </a:r>
          </a:p>
          <a:p>
            <a:pPr algn="l"/>
            <a:r>
              <a:rPr lang="en-US" dirty="0" smtClean="0"/>
              <a:t>	Matthew Bauer</a:t>
            </a:r>
          </a:p>
          <a:p>
            <a:pPr algn="l"/>
            <a:r>
              <a:rPr lang="en-US" dirty="0" smtClean="0"/>
              <a:t>	James Muoghalu</a:t>
            </a:r>
          </a:p>
          <a:p>
            <a:pPr algn="l"/>
            <a:r>
              <a:rPr lang="en-US" dirty="0"/>
              <a:t>	</a:t>
            </a:r>
            <a:r>
              <a:rPr lang="en-US" dirty="0" smtClean="0"/>
              <a:t>Luke Weaver</a:t>
            </a:r>
            <a:endParaRPr lang="en-US" dirty="0"/>
          </a:p>
        </p:txBody>
      </p:sp>
    </p:spTree>
    <p:extLst>
      <p:ext uri="{BB962C8B-B14F-4D97-AF65-F5344CB8AC3E}">
        <p14:creationId xmlns:p14="http://schemas.microsoft.com/office/powerpoint/2010/main" val="2798465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Retrospective</a:t>
            </a:r>
            <a:endParaRPr lang="en-US" dirty="0"/>
          </a:p>
        </p:txBody>
      </p:sp>
      <p:sp>
        <p:nvSpPr>
          <p:cNvPr id="3" name="Content Placeholder 2"/>
          <p:cNvSpPr>
            <a:spLocks noGrp="1"/>
          </p:cNvSpPr>
          <p:nvPr>
            <p:ph idx="1"/>
          </p:nvPr>
        </p:nvSpPr>
        <p:spPr>
          <a:xfrm>
            <a:off x="1484310" y="1930401"/>
            <a:ext cx="10018713" cy="4586514"/>
          </a:xfrm>
        </p:spPr>
        <p:txBody>
          <a:bodyPr>
            <a:normAutofit fontScale="92500" lnSpcReduction="10000"/>
          </a:bodyPr>
          <a:lstStyle/>
          <a:p>
            <a:r>
              <a:rPr lang="en-US" dirty="0" smtClean="0"/>
              <a:t>Challenges</a:t>
            </a:r>
          </a:p>
          <a:p>
            <a:pPr lvl="1"/>
            <a:r>
              <a:rPr lang="en-US" dirty="0" smtClean="0"/>
              <a:t>There were some problems in accessing the database on Windows vs. Linux.</a:t>
            </a:r>
          </a:p>
          <a:p>
            <a:pPr lvl="1"/>
            <a:r>
              <a:rPr lang="en-US" dirty="0" smtClean="0"/>
              <a:t>The way that we divided the work left some of our tasks unable to be completed until other group members were finished with their parts.</a:t>
            </a:r>
            <a:br>
              <a:rPr lang="en-US" dirty="0" smtClean="0"/>
            </a:br>
            <a:endParaRPr lang="en-US" dirty="0" smtClean="0"/>
          </a:p>
          <a:p>
            <a:r>
              <a:rPr lang="en-US" dirty="0" smtClean="0"/>
              <a:t>Improvement 1: More Communication</a:t>
            </a:r>
          </a:p>
          <a:p>
            <a:pPr lvl="1"/>
            <a:r>
              <a:rPr lang="en-US" dirty="0" smtClean="0"/>
              <a:t>In some instances, we were not specifically telling each other how much progress we were making in our individual work.  Doing so would have saved us some time wasted writing code that turned out to be unnecessary.</a:t>
            </a:r>
            <a:br>
              <a:rPr lang="en-US" dirty="0" smtClean="0"/>
            </a:br>
            <a:endParaRPr lang="en-US" dirty="0" smtClean="0"/>
          </a:p>
          <a:p>
            <a:r>
              <a:rPr lang="en-US" dirty="0" smtClean="0"/>
              <a:t>Improvement 2: More Planning Ahead</a:t>
            </a:r>
          </a:p>
          <a:p>
            <a:pPr lvl="1"/>
            <a:r>
              <a:rPr lang="en-US" dirty="0" smtClean="0"/>
              <a:t>It would have been helpful to carefully read through the project requirements as a full group and make a detailed list of our plans to cover the requirements.</a:t>
            </a:r>
            <a:endParaRPr lang="en-US" dirty="0"/>
          </a:p>
        </p:txBody>
      </p:sp>
    </p:spTree>
    <p:extLst>
      <p:ext uri="{BB962C8B-B14F-4D97-AF65-F5344CB8AC3E}">
        <p14:creationId xmlns:p14="http://schemas.microsoft.com/office/powerpoint/2010/main" val="416185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2769" y="685801"/>
            <a:ext cx="4590255" cy="1041400"/>
          </a:xfrm>
        </p:spPr>
        <p:txBody>
          <a:bodyPr/>
          <a:lstStyle/>
          <a:p>
            <a:r>
              <a:rPr lang="en-US" dirty="0" smtClean="0"/>
              <a:t>Overview</a:t>
            </a:r>
            <a:endParaRPr lang="en-US" dirty="0"/>
          </a:p>
        </p:txBody>
      </p:sp>
      <p:sp>
        <p:nvSpPr>
          <p:cNvPr id="4" name="Content Placeholder 3"/>
          <p:cNvSpPr>
            <a:spLocks noGrp="1"/>
          </p:cNvSpPr>
          <p:nvPr>
            <p:ph sz="half" idx="1"/>
          </p:nvPr>
        </p:nvSpPr>
        <p:spPr>
          <a:xfrm>
            <a:off x="6912769" y="1727201"/>
            <a:ext cx="4895055" cy="4745238"/>
          </a:xfrm>
        </p:spPr>
        <p:txBody>
          <a:bodyPr>
            <a:normAutofit/>
          </a:bodyPr>
          <a:lstStyle/>
          <a:p>
            <a:r>
              <a:rPr lang="en-US" sz="2400" dirty="0" smtClean="0"/>
              <a:t>Platform</a:t>
            </a:r>
          </a:p>
          <a:p>
            <a:pPr lvl="1"/>
            <a:r>
              <a:rPr lang="en-US" sz="2000" dirty="0" smtClean="0"/>
              <a:t>Java Swing application and a MySQL database</a:t>
            </a:r>
          </a:p>
          <a:p>
            <a:r>
              <a:rPr lang="en-US" sz="2400" dirty="0" smtClean="0"/>
              <a:t>Functionality</a:t>
            </a:r>
          </a:p>
          <a:p>
            <a:pPr lvl="1"/>
            <a:r>
              <a:rPr lang="en-US" sz="2000" dirty="0" smtClean="0"/>
              <a:t>The start </a:t>
            </a:r>
            <a:r>
              <a:rPr lang="en-US" sz="2000" dirty="0"/>
              <a:t>m</a:t>
            </a:r>
            <a:r>
              <a:rPr lang="en-US" sz="2000" dirty="0" smtClean="0"/>
              <a:t>enu accepts view selection, current month, and current day from the user.</a:t>
            </a:r>
          </a:p>
          <a:p>
            <a:pPr lvl="1"/>
            <a:r>
              <a:rPr lang="en-US" sz="2000" dirty="0"/>
              <a:t>T</a:t>
            </a:r>
            <a:r>
              <a:rPr lang="en-US" sz="2000" dirty="0" smtClean="0"/>
              <a:t>he selected view opens in a new frame, and the start menu closes.</a:t>
            </a:r>
          </a:p>
          <a:p>
            <a:pPr lvl="1"/>
            <a:r>
              <a:rPr lang="en-US" sz="2000" dirty="0" smtClean="0"/>
              <a:t>A “Back” button is present within each view, and it will close said view and return the user to the Start Menu.</a:t>
            </a:r>
            <a:endParaRPr lang="en-US" sz="2000" dirty="0"/>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01963" y="425473"/>
            <a:ext cx="6306006" cy="6046966"/>
          </a:xfrm>
          <a:ln>
            <a:solidFill>
              <a:schemeClr val="accent1"/>
            </a:solidFill>
          </a:ln>
        </p:spPr>
      </p:pic>
    </p:spTree>
    <p:extLst>
      <p:ext uri="{BB962C8B-B14F-4D97-AF65-F5344CB8AC3E}">
        <p14:creationId xmlns:p14="http://schemas.microsoft.com/office/powerpoint/2010/main" val="346083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Division of Labor</a:t>
            </a:r>
            <a:endParaRPr lang="en-US" dirty="0"/>
          </a:p>
        </p:txBody>
      </p:sp>
      <p:sp>
        <p:nvSpPr>
          <p:cNvPr id="6" name="Content Placeholder 5"/>
          <p:cNvSpPr>
            <a:spLocks noGrp="1"/>
          </p:cNvSpPr>
          <p:nvPr>
            <p:ph sz="half" idx="1"/>
          </p:nvPr>
        </p:nvSpPr>
        <p:spPr>
          <a:xfrm>
            <a:off x="1484311" y="2663370"/>
            <a:ext cx="4895055" cy="3124201"/>
          </a:xfrm>
        </p:spPr>
        <p:txBody>
          <a:bodyPr>
            <a:noAutofit/>
          </a:bodyPr>
          <a:lstStyle/>
          <a:p>
            <a:r>
              <a:rPr lang="en-US" sz="2000" dirty="0" smtClean="0"/>
              <a:t>Logan</a:t>
            </a:r>
            <a:endParaRPr lang="en-US" sz="2000" dirty="0"/>
          </a:p>
          <a:p>
            <a:pPr lvl="1"/>
            <a:r>
              <a:rPr lang="en-US" sz="2000" dirty="0"/>
              <a:t>Day View database management </a:t>
            </a:r>
            <a:r>
              <a:rPr lang="en-US" sz="2000" dirty="0" smtClean="0"/>
              <a:t/>
            </a:r>
            <a:br>
              <a:rPr lang="en-US" sz="2000" dirty="0" smtClean="0"/>
            </a:br>
            <a:endParaRPr lang="en-US" sz="2000" dirty="0" smtClean="0"/>
          </a:p>
          <a:p>
            <a:r>
              <a:rPr lang="en-US" sz="2000" dirty="0" smtClean="0"/>
              <a:t>Matt</a:t>
            </a:r>
          </a:p>
          <a:p>
            <a:pPr lvl="1"/>
            <a:r>
              <a:rPr lang="en-US" sz="2000" dirty="0" smtClean="0"/>
              <a:t>Week View; Month View; Day View base code; user interactivity</a:t>
            </a:r>
          </a:p>
        </p:txBody>
      </p:sp>
      <p:sp>
        <p:nvSpPr>
          <p:cNvPr id="7" name="Content Placeholder 6"/>
          <p:cNvSpPr>
            <a:spLocks noGrp="1"/>
          </p:cNvSpPr>
          <p:nvPr>
            <p:ph sz="half" idx="2"/>
          </p:nvPr>
        </p:nvSpPr>
        <p:spPr/>
        <p:txBody>
          <a:bodyPr>
            <a:normAutofit/>
          </a:bodyPr>
          <a:lstStyle/>
          <a:p>
            <a:r>
              <a:rPr lang="en-US" sz="2000" dirty="0" smtClean="0"/>
              <a:t>James</a:t>
            </a:r>
          </a:p>
          <a:p>
            <a:pPr lvl="1"/>
            <a:r>
              <a:rPr lang="en-US" sz="2000" dirty="0" smtClean="0"/>
              <a:t>Year View; Presentation</a:t>
            </a:r>
            <a:r>
              <a:rPr lang="en-US" sz="2000" dirty="0"/>
              <a:t/>
            </a:r>
            <a:br>
              <a:rPr lang="en-US" sz="2000" dirty="0"/>
            </a:br>
            <a:endParaRPr lang="en-US" sz="2000" dirty="0" smtClean="0"/>
          </a:p>
          <a:p>
            <a:r>
              <a:rPr lang="en-US" sz="2000" dirty="0" smtClean="0"/>
              <a:t>Luke</a:t>
            </a:r>
          </a:p>
          <a:p>
            <a:pPr lvl="1"/>
            <a:r>
              <a:rPr lang="en-US" sz="2000" dirty="0" smtClean="0"/>
              <a:t>Start Menu GUI; alternating between frames </a:t>
            </a:r>
          </a:p>
        </p:txBody>
      </p:sp>
    </p:spTree>
    <p:extLst>
      <p:ext uri="{BB962C8B-B14F-4D97-AF65-F5344CB8AC3E}">
        <p14:creationId xmlns:p14="http://schemas.microsoft.com/office/powerpoint/2010/main" val="219419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4263346" cy="1752599"/>
          </a:xfrm>
        </p:spPr>
        <p:txBody>
          <a:bodyPr/>
          <a:lstStyle/>
          <a:p>
            <a:r>
              <a:rPr lang="en-US" dirty="0" smtClean="0"/>
              <a:t>Day View</a:t>
            </a:r>
            <a:endParaRPr lang="en-US" dirty="0"/>
          </a:p>
        </p:txBody>
      </p:sp>
      <p:sp>
        <p:nvSpPr>
          <p:cNvPr id="8" name="Content Placeholder 7"/>
          <p:cNvSpPr>
            <a:spLocks noGrp="1"/>
          </p:cNvSpPr>
          <p:nvPr>
            <p:ph sz="half" idx="1"/>
          </p:nvPr>
        </p:nvSpPr>
        <p:spPr>
          <a:xfrm>
            <a:off x="1484313" y="2002972"/>
            <a:ext cx="4263346" cy="4452256"/>
          </a:xfrm>
        </p:spPr>
        <p:txBody>
          <a:bodyPr>
            <a:normAutofit/>
          </a:bodyPr>
          <a:lstStyle/>
          <a:p>
            <a:r>
              <a:rPr lang="en-US" sz="2000" dirty="0" smtClean="0"/>
              <a:t>Users can change the contents of the text field at their leisure.</a:t>
            </a:r>
            <a:br>
              <a:rPr lang="en-US" sz="2000" dirty="0" smtClean="0"/>
            </a:br>
            <a:endParaRPr lang="en-US" sz="2000" dirty="0" smtClean="0"/>
          </a:p>
          <a:p>
            <a:r>
              <a:rPr lang="en-US" sz="2000" dirty="0" smtClean="0"/>
              <a:t>“Back to main menu” button will close the day view and reopen the start menu.</a:t>
            </a:r>
            <a:br>
              <a:rPr lang="en-US" sz="2000" dirty="0" smtClean="0"/>
            </a:br>
            <a:endParaRPr lang="en-US" sz="2000" dirty="0" smtClean="0"/>
          </a:p>
          <a:p>
            <a:r>
              <a:rPr lang="en-US" sz="2000" dirty="0" smtClean="0"/>
              <a:t>“Save” button will make a database entry or will alter an existing entry.</a:t>
            </a:r>
            <a:endParaRPr lang="en-US" sz="2000" dirty="0"/>
          </a:p>
        </p:txBody>
      </p:sp>
      <p:pic>
        <p:nvPicPr>
          <p:cNvPr id="10" name="Content Placeholder 9"/>
          <p:cNvPicPr>
            <a:picLocks noGrp="1" noChangeAspect="1"/>
          </p:cNvPicPr>
          <p:nvPr>
            <p:ph sz="half" idx="2"/>
          </p:nvPr>
        </p:nvPicPr>
        <p:blipFill rotWithShape="1">
          <a:blip r:embed="rId2" cstate="print">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rcRect l="21503" r="25357"/>
          <a:stretch/>
        </p:blipFill>
        <p:spPr>
          <a:xfrm>
            <a:off x="6270332" y="776602"/>
            <a:ext cx="5683258" cy="5678626"/>
          </a:xfrm>
          <a:ln>
            <a:solidFill>
              <a:schemeClr val="accent1"/>
            </a:solidFill>
          </a:ln>
        </p:spPr>
      </p:pic>
    </p:spTree>
    <p:extLst>
      <p:ext uri="{BB962C8B-B14F-4D97-AF65-F5344CB8AC3E}">
        <p14:creationId xmlns:p14="http://schemas.microsoft.com/office/powerpoint/2010/main" val="422150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657" y="440327"/>
            <a:ext cx="10178368" cy="1088570"/>
          </a:xfrm>
        </p:spPr>
        <p:txBody>
          <a:bodyPr/>
          <a:lstStyle/>
          <a:p>
            <a:r>
              <a:rPr lang="en-US" dirty="0" smtClean="0"/>
              <a:t>Week View</a:t>
            </a:r>
            <a:endParaRPr lang="en-US" dirty="0"/>
          </a:p>
        </p:txBody>
      </p:sp>
      <p:pic>
        <p:nvPicPr>
          <p:cNvPr id="8" name="Content Placeholder 7"/>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639050" y="1528897"/>
            <a:ext cx="7549582" cy="2622189"/>
          </a:xfrm>
          <a:ln>
            <a:solidFill>
              <a:schemeClr val="accent1"/>
            </a:solidFill>
          </a:ln>
        </p:spPr>
      </p:pic>
      <p:sp>
        <p:nvSpPr>
          <p:cNvPr id="7" name="Content Placeholder 6"/>
          <p:cNvSpPr>
            <a:spLocks noGrp="1"/>
          </p:cNvSpPr>
          <p:nvPr>
            <p:ph sz="half" idx="2"/>
          </p:nvPr>
        </p:nvSpPr>
        <p:spPr>
          <a:xfrm>
            <a:off x="2639050" y="4412344"/>
            <a:ext cx="7549582" cy="2218762"/>
          </a:xfrm>
        </p:spPr>
        <p:txBody>
          <a:bodyPr>
            <a:noAutofit/>
          </a:bodyPr>
          <a:lstStyle/>
          <a:p>
            <a:r>
              <a:rPr lang="en-US" sz="2000" dirty="0" smtClean="0"/>
              <a:t>displays the Sunday-Saturday dates surrounding the user’s current selected date</a:t>
            </a:r>
            <a:br>
              <a:rPr lang="en-US" sz="2000" dirty="0" smtClean="0"/>
            </a:br>
            <a:endParaRPr lang="en-US" sz="2000" dirty="0" smtClean="0"/>
          </a:p>
          <a:p>
            <a:r>
              <a:rPr lang="en-US" sz="2000" dirty="0" smtClean="0"/>
              <a:t>buttons for accessing the next and previous weeks in the calendar</a:t>
            </a:r>
            <a:br>
              <a:rPr lang="en-US" sz="2000" dirty="0" smtClean="0"/>
            </a:br>
            <a:endParaRPr lang="en-US" sz="2000" dirty="0" smtClean="0"/>
          </a:p>
          <a:p>
            <a:r>
              <a:rPr lang="en-US" sz="2000" dirty="0" smtClean="0"/>
              <a:t>selectable Day boxes that will open the Day View for the clicked box</a:t>
            </a:r>
            <a:endParaRPr lang="en-US" sz="2000" dirty="0"/>
          </a:p>
        </p:txBody>
      </p:sp>
    </p:spTree>
    <p:extLst>
      <p:ext uri="{BB962C8B-B14F-4D97-AF65-F5344CB8AC3E}">
        <p14:creationId xmlns:p14="http://schemas.microsoft.com/office/powerpoint/2010/main" val="233490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7966" y="500705"/>
            <a:ext cx="4895057" cy="914399"/>
          </a:xfrm>
        </p:spPr>
        <p:txBody>
          <a:bodyPr/>
          <a:lstStyle/>
          <a:p>
            <a:r>
              <a:rPr lang="en-US" dirty="0" smtClean="0"/>
              <a:t>Month View</a:t>
            </a:r>
            <a:endParaRPr lang="en-US" dirty="0"/>
          </a:p>
        </p:txBody>
      </p:sp>
      <p:pic>
        <p:nvPicPr>
          <p:cNvPr id="8" name="Content Placeholder 7"/>
          <p:cNvPicPr>
            <a:picLocks noGrp="1" noChangeAspect="1"/>
          </p:cNvPicPr>
          <p:nvPr>
            <p:ph sz="half" idx="1"/>
          </p:nvPr>
        </p:nvPicPr>
        <p:blipFill>
          <a:blip r:embed="rId2" cstate="print">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329973" y="1973943"/>
            <a:ext cx="6277993" cy="4192834"/>
          </a:xfrm>
          <a:ln>
            <a:solidFill>
              <a:schemeClr val="accent1"/>
            </a:solidFill>
          </a:ln>
        </p:spPr>
      </p:pic>
      <p:sp>
        <p:nvSpPr>
          <p:cNvPr id="7" name="Content Placeholder 6"/>
          <p:cNvSpPr>
            <a:spLocks noGrp="1"/>
          </p:cNvSpPr>
          <p:nvPr>
            <p:ph sz="half" idx="2"/>
          </p:nvPr>
        </p:nvSpPr>
        <p:spPr>
          <a:xfrm>
            <a:off x="7097486" y="1973943"/>
            <a:ext cx="4405537" cy="3124200"/>
          </a:xfrm>
        </p:spPr>
        <p:txBody>
          <a:bodyPr>
            <a:normAutofit/>
          </a:bodyPr>
          <a:lstStyle/>
          <a:p>
            <a:r>
              <a:rPr lang="en-US" sz="2000" dirty="0" smtClean="0"/>
              <a:t>buttons for returning to the main menu and for accessing then next and previous calendar months</a:t>
            </a:r>
            <a:br>
              <a:rPr lang="en-US" sz="2000" dirty="0" smtClean="0"/>
            </a:br>
            <a:endParaRPr lang="en-US" sz="2000" dirty="0" smtClean="0"/>
          </a:p>
          <a:p>
            <a:r>
              <a:rPr lang="en-US" sz="2000" dirty="0"/>
              <a:t>selectable Day boxes that will open the Day View for the clicked </a:t>
            </a:r>
            <a:r>
              <a:rPr lang="en-US" sz="2000" dirty="0" smtClean="0"/>
              <a:t>box</a:t>
            </a:r>
            <a:endParaRPr lang="en-US" sz="2000" dirty="0"/>
          </a:p>
        </p:txBody>
      </p:sp>
    </p:spTree>
    <p:extLst>
      <p:ext uri="{BB962C8B-B14F-4D97-AF65-F5344CB8AC3E}">
        <p14:creationId xmlns:p14="http://schemas.microsoft.com/office/powerpoint/2010/main" val="11680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3" y="275771"/>
            <a:ext cx="10018713" cy="914399"/>
          </a:xfrm>
        </p:spPr>
        <p:txBody>
          <a:bodyPr/>
          <a:lstStyle/>
          <a:p>
            <a:r>
              <a:rPr lang="en-US" dirty="0" smtClean="0"/>
              <a:t>Year View</a:t>
            </a:r>
            <a:endParaRPr lang="en-US" dirty="0"/>
          </a:p>
        </p:txBody>
      </p:sp>
      <p:pic>
        <p:nvPicPr>
          <p:cNvPr id="8" name="Content Placeholder 7"/>
          <p:cNvPicPr>
            <a:picLocks noGrp="1" noChangeAspect="1"/>
          </p:cNvPicPr>
          <p:nvPr>
            <p:ph sz="half" idx="1"/>
          </p:nvPr>
        </p:nvPicPr>
        <p:blipFill>
          <a:blip r:embed="rId2" cstate="print">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2391511" y="1190170"/>
            <a:ext cx="7725454" cy="4151087"/>
          </a:xfrm>
          <a:ln>
            <a:solidFill>
              <a:schemeClr val="accent1"/>
            </a:solidFill>
          </a:ln>
        </p:spPr>
      </p:pic>
      <p:sp>
        <p:nvSpPr>
          <p:cNvPr id="7" name="Content Placeholder 6"/>
          <p:cNvSpPr>
            <a:spLocks noGrp="1"/>
          </p:cNvSpPr>
          <p:nvPr>
            <p:ph sz="half" idx="2"/>
          </p:nvPr>
        </p:nvSpPr>
        <p:spPr>
          <a:xfrm>
            <a:off x="2391511" y="5500914"/>
            <a:ext cx="7725454" cy="1182915"/>
          </a:xfrm>
        </p:spPr>
        <p:txBody>
          <a:bodyPr>
            <a:normAutofit/>
          </a:bodyPr>
          <a:lstStyle/>
          <a:p>
            <a:r>
              <a:rPr lang="en-US" dirty="0" smtClean="0"/>
              <a:t>utilizes the Month View to display all dates in the August-May calendar</a:t>
            </a:r>
            <a:br>
              <a:rPr lang="en-US" dirty="0" smtClean="0"/>
            </a:br>
            <a:endParaRPr lang="en-US" dirty="0" smtClean="0"/>
          </a:p>
          <a:p>
            <a:r>
              <a:rPr lang="en-US" dirty="0"/>
              <a:t>selectable Day boxes that will open the Day View for the clicked </a:t>
            </a:r>
            <a:r>
              <a:rPr lang="en-US" dirty="0" smtClean="0"/>
              <a:t>box</a:t>
            </a:r>
            <a:endParaRPr lang="en-US" dirty="0"/>
          </a:p>
        </p:txBody>
      </p:sp>
    </p:spTree>
    <p:extLst>
      <p:ext uri="{BB962C8B-B14F-4D97-AF65-F5344CB8AC3E}">
        <p14:creationId xmlns:p14="http://schemas.microsoft.com/office/powerpoint/2010/main" val="40404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Sources Used</a:t>
            </a:r>
            <a:endParaRPr lang="en-US" dirty="0"/>
          </a:p>
        </p:txBody>
      </p:sp>
      <p:sp>
        <p:nvSpPr>
          <p:cNvPr id="5" name="Content Placeholder 4"/>
          <p:cNvSpPr>
            <a:spLocks noGrp="1"/>
          </p:cNvSpPr>
          <p:nvPr>
            <p:ph idx="1"/>
          </p:nvPr>
        </p:nvSpPr>
        <p:spPr/>
        <p:txBody>
          <a:bodyPr>
            <a:normAutofit fontScale="85000" lnSpcReduction="10000"/>
          </a:bodyPr>
          <a:lstStyle/>
          <a:p>
            <a:r>
              <a:rPr lang="en-US" dirty="0" smtClean="0"/>
              <a:t>Oracle.com Java Swing tutorials</a:t>
            </a:r>
            <a:br>
              <a:rPr lang="en-US" dirty="0" smtClean="0"/>
            </a:br>
            <a:endParaRPr lang="en-US" dirty="0" smtClean="0"/>
          </a:p>
          <a:p>
            <a:r>
              <a:rPr lang="en-US" dirty="0" smtClean="0"/>
              <a:t>MySQL.com database references and documentation</a:t>
            </a:r>
            <a:br>
              <a:rPr lang="en-US" dirty="0" smtClean="0"/>
            </a:br>
            <a:endParaRPr lang="en-US" dirty="0" smtClean="0"/>
          </a:p>
          <a:p>
            <a:r>
              <a:rPr lang="en-US" dirty="0" smtClean="0"/>
              <a:t>a few YouTube tutorials</a:t>
            </a:r>
            <a:br>
              <a:rPr lang="en-US" dirty="0" smtClean="0"/>
            </a:br>
            <a:endParaRPr lang="en-US" dirty="0" smtClean="0"/>
          </a:p>
          <a:p>
            <a:r>
              <a:rPr lang="en-US" dirty="0"/>
              <a:t>m</a:t>
            </a:r>
            <a:r>
              <a:rPr lang="en-US" dirty="0" smtClean="0"/>
              <a:t>ultiple Java libraries such as “Calendar,” “Gregorian Calendar” and various </a:t>
            </a:r>
            <a:r>
              <a:rPr lang="en-US" smtClean="0"/>
              <a:t>Swing libraries</a:t>
            </a:r>
            <a:r>
              <a:rPr lang="en-US" dirty="0" smtClean="0"/>
              <a:t/>
            </a:r>
            <a:br>
              <a:rPr lang="en-US" dirty="0" smtClean="0"/>
            </a:br>
            <a:endParaRPr lang="en-US" dirty="0" smtClean="0"/>
          </a:p>
          <a:p>
            <a:r>
              <a:rPr lang="en-US" dirty="0" smtClean="0"/>
              <a:t>(more comprehensive list available on project repository and within source files)</a:t>
            </a:r>
            <a:endParaRPr lang="en-US" dirty="0"/>
          </a:p>
        </p:txBody>
      </p:sp>
    </p:spTree>
    <p:extLst>
      <p:ext uri="{BB962C8B-B14F-4D97-AF65-F5344CB8AC3E}">
        <p14:creationId xmlns:p14="http://schemas.microsoft.com/office/powerpoint/2010/main" val="165549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338943"/>
          </a:xfrm>
        </p:spPr>
        <p:txBody>
          <a:bodyPr/>
          <a:lstStyle/>
          <a:p>
            <a:r>
              <a:rPr lang="en-US" dirty="0" smtClean="0"/>
              <a:t>Desired Features That Are Not Present</a:t>
            </a:r>
            <a:endParaRPr lang="en-US" dirty="0"/>
          </a:p>
        </p:txBody>
      </p:sp>
      <p:sp>
        <p:nvSpPr>
          <p:cNvPr id="5" name="Content Placeholder 4"/>
          <p:cNvSpPr>
            <a:spLocks noGrp="1"/>
          </p:cNvSpPr>
          <p:nvPr>
            <p:ph idx="1"/>
          </p:nvPr>
        </p:nvSpPr>
        <p:spPr>
          <a:xfrm>
            <a:off x="1484310" y="2024743"/>
            <a:ext cx="10018713" cy="4506686"/>
          </a:xfrm>
        </p:spPr>
        <p:txBody>
          <a:bodyPr>
            <a:normAutofit lnSpcReduction="10000"/>
          </a:bodyPr>
          <a:lstStyle/>
          <a:p>
            <a:r>
              <a:rPr lang="en-US" dirty="0" smtClean="0"/>
              <a:t>some database interaction that would prevent the user from having to re-input the current date when the start menu is closed and reopened</a:t>
            </a:r>
            <a:br>
              <a:rPr lang="en-US" dirty="0" smtClean="0"/>
            </a:br>
            <a:endParaRPr lang="en-US" dirty="0" smtClean="0"/>
          </a:p>
          <a:p>
            <a:r>
              <a:rPr lang="en-US" dirty="0" smtClean="0"/>
              <a:t>having the Day View display information about important dates in the academic calendar</a:t>
            </a:r>
            <a:br>
              <a:rPr lang="en-US" dirty="0" smtClean="0"/>
            </a:br>
            <a:endParaRPr lang="en-US" dirty="0" smtClean="0"/>
          </a:p>
          <a:p>
            <a:r>
              <a:rPr lang="en-US" dirty="0" smtClean="0"/>
              <a:t>a way to close the Week, Month, or Year Views when the user clicks on one of the dates within said View</a:t>
            </a:r>
            <a:br>
              <a:rPr lang="en-US" dirty="0" smtClean="0"/>
            </a:br>
            <a:endParaRPr lang="en-US" dirty="0" smtClean="0"/>
          </a:p>
          <a:p>
            <a:r>
              <a:rPr lang="en-US" dirty="0" smtClean="0"/>
              <a:t>various aesthetic improvements to the display with regards to the size of the panels, background designs, Day View input fields, etc.</a:t>
            </a:r>
          </a:p>
        </p:txBody>
      </p:sp>
    </p:spTree>
    <p:extLst>
      <p:ext uri="{BB962C8B-B14F-4D97-AF65-F5344CB8AC3E}">
        <p14:creationId xmlns:p14="http://schemas.microsoft.com/office/powerpoint/2010/main" val="406219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Custom 1">
      <a:dk1>
        <a:sysClr val="windowText" lastClr="000000"/>
      </a:dk1>
      <a:lt1>
        <a:srgbClr val="7F7F7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227</TotalTime>
  <Words>229</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Corbel</vt:lpstr>
      <vt:lpstr>Parallax</vt:lpstr>
      <vt:lpstr>EECS 448 (Fall 2016): Project One: Calendar </vt:lpstr>
      <vt:lpstr>Overview</vt:lpstr>
      <vt:lpstr>Division of Labor</vt:lpstr>
      <vt:lpstr>Day View</vt:lpstr>
      <vt:lpstr>Week View</vt:lpstr>
      <vt:lpstr>Month View</vt:lpstr>
      <vt:lpstr>Year View</vt:lpstr>
      <vt:lpstr>Some Sources Used</vt:lpstr>
      <vt:lpstr>Desired Features That Are Not Present</vt:lpstr>
      <vt:lpstr>Retrospective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448 (Fall 2016): Project One: Calendar </dc:title>
  <dc:creator>James Muoghalu</dc:creator>
  <cp:lastModifiedBy>James Muoghalu</cp:lastModifiedBy>
  <cp:revision>26</cp:revision>
  <dcterms:created xsi:type="dcterms:W3CDTF">2016-09-18T21:26:42Z</dcterms:created>
  <dcterms:modified xsi:type="dcterms:W3CDTF">2016-09-19T02:14:02Z</dcterms:modified>
</cp:coreProperties>
</file>