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slide" Target="slides/slide5.xml"/><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e2712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e2712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2e2712a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2e2712a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e2712b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e2712b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2e2712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2e2712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EC504</a:t>
            </a:r>
            <a:endParaRPr/>
          </a:p>
          <a:p>
            <a:pPr indent="0" lvl="0" marL="0" rtl="0" algn="ctr">
              <a:spcBef>
                <a:spcPts val="0"/>
              </a:spcBef>
              <a:spcAft>
                <a:spcPts val="0"/>
              </a:spcAft>
              <a:buNone/>
            </a:pPr>
            <a:r>
              <a:rPr lang="en"/>
              <a:t>Course Scheduler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Esteban Hernandez</a:t>
            </a:r>
            <a:endParaRPr/>
          </a:p>
          <a:p>
            <a:pPr indent="0" lvl="0" marL="0" rtl="0" algn="ctr">
              <a:spcBef>
                <a:spcPts val="0"/>
              </a:spcBef>
              <a:spcAft>
                <a:spcPts val="0"/>
              </a:spcAft>
              <a:buNone/>
            </a:pPr>
            <a:r>
              <a:rPr lang="en"/>
              <a:t>Luke Atlas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 sz="1600">
                <a:latin typeface="Lato"/>
                <a:ea typeface="Lato"/>
                <a:cs typeface="Lato"/>
                <a:sym typeface="Lato"/>
              </a:rPr>
              <a:t>Who is this for?</a:t>
            </a:r>
            <a:endParaRPr b="1"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Students trying to decide what schedule options they have for courses they want</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b="1" lang="en" sz="1600">
                <a:latin typeface="Lato"/>
                <a:ea typeface="Lato"/>
                <a:cs typeface="Lato"/>
                <a:sym typeface="Lato"/>
              </a:rPr>
              <a:t>What do they want?</a:t>
            </a:r>
            <a:endParaRPr b="1"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All possible schedule combinations that don’t overlap for the courses they wish to take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b="1" lang="en" sz="1600">
                <a:latin typeface="Lato"/>
                <a:ea typeface="Lato"/>
                <a:cs typeface="Lato"/>
                <a:sym typeface="Lato"/>
              </a:rPr>
              <a:t>What does the program do?</a:t>
            </a:r>
            <a:endParaRPr b="1"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The backend program uses an algorithm to calculates all possible combinations of the courses you want to take.</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The frontend generates a graph styled schedule with your course lectures, discussion sections and labs (like the schedule graph in student link)</a:t>
            </a:r>
            <a:endParaRPr b="1" sz="1600">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Description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algorithm starts by inputting the courses you want to take along with all the possible Lectures, Discussion sections, and Labs for each course</a:t>
            </a:r>
            <a:endParaRPr/>
          </a:p>
          <a:p>
            <a:pPr indent="-342900" lvl="0" marL="457200" rtl="0" algn="l">
              <a:spcBef>
                <a:spcPts val="0"/>
              </a:spcBef>
              <a:spcAft>
                <a:spcPts val="0"/>
              </a:spcAft>
              <a:buSzPts val="1800"/>
              <a:buChar char="●"/>
            </a:pPr>
            <a:r>
              <a:rPr lang="en"/>
              <a:t>It then stores the Course sections into nested integer vectors that contain assigned section ID numbers, acting like a tree that we retrace to find the necessary combinations of Course sections</a:t>
            </a:r>
            <a:endParaRPr/>
          </a:p>
          <a:p>
            <a:pPr indent="-342900" lvl="0" marL="457200" rtl="0" algn="l">
              <a:spcBef>
                <a:spcPts val="0"/>
              </a:spcBef>
              <a:spcAft>
                <a:spcPts val="0"/>
              </a:spcAft>
              <a:buSzPts val="1800"/>
              <a:buChar char="●"/>
            </a:pPr>
            <a:r>
              <a:rPr lang="en"/>
              <a:t>Then our program calculates all possible combinations of each </a:t>
            </a:r>
            <a:r>
              <a:rPr lang="en"/>
              <a:t>Courses’ viable</a:t>
            </a:r>
            <a:r>
              <a:rPr lang="en"/>
              <a:t> section combinations with one another and stores it in a futher nested vector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Filters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filter then checks the times and dates of the course sections to make sure they do not overlap, do not repeat an alternate order of an already stored possible combination, and do not have have any repeated subsections (ie lectures, discussions, labs).</a:t>
            </a:r>
            <a:endParaRPr/>
          </a:p>
          <a:p>
            <a:pPr indent="-342900" lvl="0" marL="457200" rtl="0" algn="l">
              <a:spcBef>
                <a:spcPts val="0"/>
              </a:spcBef>
              <a:spcAft>
                <a:spcPts val="0"/>
              </a:spcAft>
              <a:buSzPts val="1800"/>
              <a:buChar char="●"/>
            </a:pPr>
            <a:r>
              <a:rPr lang="en"/>
              <a:t>These viable combinations are then stored inside a nested vector</a:t>
            </a:r>
            <a:endParaRPr/>
          </a:p>
          <a:p>
            <a:pPr indent="-342900" lvl="0" marL="457200" rtl="0" algn="l">
              <a:spcBef>
                <a:spcPts val="0"/>
              </a:spcBef>
              <a:spcAft>
                <a:spcPts val="0"/>
              </a:spcAft>
              <a:buSzPts val="1800"/>
              <a:buChar char="●"/>
            </a:pPr>
            <a:r>
              <a:rPr lang="en"/>
              <a:t>The Second filter then calculates all possible combinations of all the Courses and their previously calculated viable section combinations together</a:t>
            </a:r>
            <a:endParaRPr/>
          </a:p>
          <a:p>
            <a:pPr indent="-342900" lvl="0" marL="457200" rtl="0" algn="l">
              <a:spcBef>
                <a:spcPts val="0"/>
              </a:spcBef>
              <a:spcAft>
                <a:spcPts val="0"/>
              </a:spcAft>
              <a:buSzPts val="1800"/>
              <a:buChar char="●"/>
            </a:pPr>
            <a:r>
              <a:rPr lang="en"/>
              <a:t>Then it compares their times and dates to make sure none overlap or repeat</a:t>
            </a:r>
            <a:endParaRPr/>
          </a:p>
          <a:p>
            <a:pPr indent="-342900" lvl="0" marL="457200" rtl="0" algn="l">
              <a:spcBef>
                <a:spcPts val="0"/>
              </a:spcBef>
              <a:spcAft>
                <a:spcPts val="0"/>
              </a:spcAft>
              <a:buSzPts val="1800"/>
              <a:buChar char="●"/>
            </a:pPr>
            <a:r>
              <a:rPr lang="en"/>
              <a:t>The viable results are saved into a triple nested vector containing identifier number to their corresponding class objects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Our program aims to allow s</a:t>
            </a:r>
            <a:r>
              <a:rPr lang="en" sz="1600">
                <a:latin typeface="Lato"/>
                <a:ea typeface="Lato"/>
                <a:cs typeface="Lato"/>
                <a:sym typeface="Lato"/>
              </a:rPr>
              <a:t>tudents to have an easier time picking courses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The algorithm we use filters out the overlapping courses and makes sure that all Lectures, Discussions, and Labs are included</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The Graphical GUI shows the students their schedule on a clean graph styled schedule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Students will also have more schedule options to pick from</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Overall students will get to see all the possibles ways they can create their own course schedule, possibly leading to improved mental health across a semester in which they were able to discover a schedule that best suits their sleeping habits</a:t>
            </a:r>
            <a:endParaRPr sz="1600">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