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ustria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2DEBF3-F335-4657-A7C4-0F0985AC4A91}">
  <a:tblStyle styleId="{162DEBF3-F335-4657-A7C4-0F0985AC4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ustria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5400"/>
              <a:buFont typeface="Lustria"/>
              <a:buNone/>
              <a:defRPr b="0" i="0" sz="5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021365" cy="38039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2800"/>
              <a:buFont typeface="Lustria"/>
              <a:buNone/>
              <a:defRPr b="0" i="0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32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32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  <p:sp>
        <p:nvSpPr>
          <p:cNvPr id="92" name="Shape 9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l">
              <a:spcBef>
                <a:spcPts val="0"/>
              </a:spcBef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32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5240" cy="1847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5240" cy="1847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5240" cy="1847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7" name="Shape 117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0" name="Shape 120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3" name="Shape 123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61464" cy="4131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61464" cy="413144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3749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04380" lvl="1" marL="720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63669" lvl="2" marL="102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64260" lvl="3" marL="13860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72859" lvl="4" marL="16740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3749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04380" lvl="1" marL="720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63669" lvl="2" marL="102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64260" lvl="3" marL="13860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72859" lvl="4" marL="16740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2400"/>
              <a:buFont typeface="Lustria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72219" cy="51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32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1370693" y="1769540"/>
            <a:ext cx="9440100" cy="1828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-342900" lvl="0" marL="0" marR="0" rtl="0" algn="ctr">
              <a:spcBef>
                <a:spcPts val="0"/>
              </a:spcBef>
              <a:buClr>
                <a:schemeClr val="lt2"/>
              </a:buClr>
              <a:buSzPts val="5400"/>
              <a:buFont typeface="Lustria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Hospital DBMS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US"/>
              <a:t>Luke Baal, Mackenzie Clarkson, Steven Trumble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Requirements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13800" y="1732450"/>
            <a:ext cx="5196000" cy="473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❖"/>
            </a:pPr>
            <a:r>
              <a:rPr lang="en-US" sz="1800"/>
              <a:t>Must contain views that are easily interpreted by secretaries/triage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❖"/>
            </a:pPr>
            <a:r>
              <a:rPr lang="en-US" sz="1800"/>
              <a:t>Must maintain relationships between rooms and patients, so that patients can be found if they are in a room.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❖"/>
            </a:pPr>
            <a:r>
              <a:rPr lang="en-US" sz="1800"/>
              <a:t>DBMS must update concurrently i.e maintain version integrity for all users.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❖"/>
            </a:pPr>
            <a:r>
              <a:rPr lang="en-US" sz="1800"/>
              <a:t>Must be able to hold tens of thousands of records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2" name="Shape 152"/>
          <p:cNvSpPr txBox="1"/>
          <p:nvPr/>
        </p:nvSpPr>
        <p:spPr>
          <a:xfrm>
            <a:off x="6575200" y="1787725"/>
            <a:ext cx="4692300" cy="4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rial"/>
              <a:buChar char="❖"/>
            </a:pPr>
            <a:r>
              <a:rPr lang="en-US" sz="1800">
                <a:solidFill>
                  <a:schemeClr val="lt2"/>
                </a:solidFill>
              </a:rPr>
              <a:t>Provide various external APIs via url ID in the form of JSON.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rial"/>
              <a:buChar char="❖"/>
            </a:pPr>
            <a:r>
              <a:rPr lang="en-US" sz="1800">
                <a:solidFill>
                  <a:schemeClr val="lt2"/>
                </a:solidFill>
              </a:rPr>
              <a:t>Must be able to easily insert and query for data at any time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rial"/>
              <a:buChar char="❖"/>
            </a:pPr>
            <a:r>
              <a:rPr lang="en-US" sz="1800">
                <a:solidFill>
                  <a:schemeClr val="lt2"/>
                </a:solidFill>
              </a:rPr>
              <a:t>User friendly front end that provides useful views without requiring user to know 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Technology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13797" y="1732450"/>
            <a:ext cx="48231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Used by Google, Facebook, Adobe</a:t>
            </a: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Equip to Query very large data sets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570800" y="1732450"/>
            <a:ext cx="48231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Node.js</a:t>
            </a: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Non-Threading, Non-Blocking</a:t>
            </a:r>
          </a:p>
          <a:p>
            <a:pPr indent="-3175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Server-side Javascript</a:t>
            </a:r>
          </a:p>
          <a:p>
            <a:pPr indent="-3175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Works well with JSON</a:t>
            </a:r>
          </a:p>
          <a:p>
            <a:pPr indent="0" lvl="0" marL="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075" y="4161250"/>
            <a:ext cx="3470574" cy="21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625" y="4324644"/>
            <a:ext cx="3470574" cy="179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Technology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13797" y="1732450"/>
            <a:ext cx="48231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PUG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Clean Syntax</a:t>
            </a: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Fast Development</a:t>
            </a: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570800" y="1732450"/>
            <a:ext cx="48231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Materialize</a:t>
            </a: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Google Material Design concept</a:t>
            </a:r>
          </a:p>
          <a:p>
            <a:pPr indent="-3175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Modern Design Layout</a:t>
            </a: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450" y="434335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186" y="3790850"/>
            <a:ext cx="1332315" cy="20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13795" y="334100"/>
            <a:ext cx="10353900" cy="9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361548" y="1685600"/>
            <a:ext cx="5128775" cy="40044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Shape 177"/>
          <p:cNvGraphicFramePr/>
          <p:nvPr/>
        </p:nvGraphicFramePr>
        <p:xfrm>
          <a:off x="361550" y="13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{162DEBF3-F335-4657-A7C4-0F0985AC4A91}</a:tableStyleId>
              </a:tblPr>
              <a:tblGrid>
                <a:gridCol w="5128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ER Diagram</a:t>
                      </a: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</a:tbl>
          </a:graphicData>
        </a:graphic>
      </p:graphicFrame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624" y="2815150"/>
            <a:ext cx="6184500" cy="27880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Shape 179"/>
          <p:cNvGraphicFramePr/>
          <p:nvPr/>
        </p:nvGraphicFramePr>
        <p:xfrm>
          <a:off x="5842625" y="24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{162DEBF3-F335-4657-A7C4-0F0985AC4A91}</a:tableStyleId>
              </a:tblPr>
              <a:tblGrid>
                <a:gridCol w="6184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Web Page Layout</a:t>
                      </a:r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Views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75" y="2104813"/>
            <a:ext cx="3023341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016" y="1957238"/>
            <a:ext cx="34099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0466" y="3918825"/>
            <a:ext cx="34004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0366" y="2104825"/>
            <a:ext cx="33909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Views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2037500"/>
            <a:ext cx="33909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063" y="1988325"/>
            <a:ext cx="338137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2213" y="1959750"/>
            <a:ext cx="33909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lt2"/>
              </a:buClr>
              <a:buSzPts val="4000"/>
              <a:buFont typeface="Lustria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Views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275" y="2104525"/>
            <a:ext cx="339090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100" y="1683313"/>
            <a:ext cx="34861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2100" y="3998600"/>
            <a:ext cx="33718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919045" y="2710325"/>
            <a:ext cx="10353900" cy="9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