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>
      <p:cViewPr>
        <p:scale>
          <a:sx n="117" d="100"/>
          <a:sy n="117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7742-DDC5-E358-46F8-A3D04E22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F7AFF-056C-6DC5-0FB4-A63A16EB7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C1245-A9F9-0503-5EF2-082AE9AE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1688-261A-934E-B561-DC6DD254EB3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F3B59-C6E9-87D0-73EA-49C9C37A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C25A-7B07-816B-10F4-4802FE4A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0AD4-886E-CA4C-9BCB-87D0C97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1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5C82-ADD2-103D-65C3-5FD78439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D8CB6-9528-C3C9-0448-F36AEA114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06993-CA50-C2FE-C7E8-1055660D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1688-261A-934E-B561-DC6DD254EB3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FC276-82B5-7B0B-66C5-BBA9D18F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10E00-3BA7-E12F-048D-11F89F60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0AD4-886E-CA4C-9BCB-87D0C97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9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A3F7A-0AF5-3319-7B9D-D4524599C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E3664-0A07-1FC9-AAEF-7FC0E4052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8BAA4-D429-3332-FC92-1D392A0E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1688-261A-934E-B561-DC6DD254EB3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8C988-BD43-4AE8-1210-231409F6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88B3A-BD72-6694-17E6-3C399682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0AD4-886E-CA4C-9BCB-87D0C97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7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74F9-27C7-8FF0-0F6C-F6E65B99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00BD2-B6E4-3973-8814-7F8175D1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FD741-49BB-F314-90D4-5E657015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1688-261A-934E-B561-DC6DD254EB3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A17D-427D-D5DB-3138-26ADF457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2AC46-26F4-5DCB-FBAC-CFF64A05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0AD4-886E-CA4C-9BCB-87D0C97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9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BA40-0CD2-3BD2-5257-A56B3B7F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F0404-B4FD-C724-4F91-F4BBB6EFE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0E74-0832-B856-8CBE-AE7C1FFF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1688-261A-934E-B561-DC6DD254EB3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FDB2B-49B7-9D32-685C-E906F7A7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93420-4C1D-765C-8284-F14928EB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0AD4-886E-CA4C-9BCB-87D0C97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0251-F9E2-D44E-CD41-ABDC7705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9DB5C-FF43-6CF9-025C-C886F465E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2DD4E-3D70-A562-C23F-AEFFBE073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CE0A3-B501-744C-EFBF-BD701A63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1688-261A-934E-B561-DC6DD254EB3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F16AA-8946-0452-2754-86A5015D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6E987-3619-D4A1-0AAD-5D44B668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0AD4-886E-CA4C-9BCB-87D0C97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0363-01A1-50D7-4499-9B72B3A0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0482A-2F5C-C89E-518C-2B1A049D0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0FACB-5126-6059-ACC7-31E0C9DD5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C94CE-926D-0149-FE50-8A5CA2207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E7A28-538D-1F14-B34E-DF70E86E5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1906F-64C2-847A-0D7B-6F4F3CDD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1688-261A-934E-B561-DC6DD254EB3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EA25E-9E11-1BB4-6497-2036279B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4DE09-7A01-94B2-2714-CAD4554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0AD4-886E-CA4C-9BCB-87D0C97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5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759D-ECAD-017F-2D3C-0DEFC4EB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0A2F3-8DA9-EE1B-7FD6-9A35BF9A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1688-261A-934E-B561-DC6DD254EB3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75D99-532C-0513-5155-96FC16AE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97E28-6F6C-01FB-4D1F-846CDEE4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0AD4-886E-CA4C-9BCB-87D0C97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7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7EC65-7057-ACB3-975B-8FB902B9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1688-261A-934E-B561-DC6DD254EB3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087E4-43D6-A560-5299-94B001C8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01EF3-D0FE-4587-EED1-8DB42B2C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0AD4-886E-CA4C-9BCB-87D0C97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9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C207-67CF-AB7A-744E-10289ACD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11E2-EDEF-4457-87EA-766899A4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24ED2-8273-7E7D-4A04-C37BCD2FD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9A534-7B4B-402A-04CC-30247DF2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1688-261A-934E-B561-DC6DD254EB3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735E9-6B77-E93C-5442-9ED3C75C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FBD80-1C91-F7FA-0FB0-6E94F495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0AD4-886E-CA4C-9BCB-87D0C97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2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97E5-131E-65E9-AB60-E2C42BD6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34029-A9DD-1358-555E-C75408E89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9F3AF-F0DD-B221-334C-A8A5069E3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397A9-E8EC-BBD1-0A2F-C2D5CFD4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1688-261A-934E-B561-DC6DD254EB3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131EE-A859-8986-F82D-F43D5B08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C170A-6D2A-FCA1-483B-AAE50A05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0AD4-886E-CA4C-9BCB-87D0C97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8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02F47-54C7-85EC-7ADB-1DFD3037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F1777-4F46-BDC8-F221-2E7CF87CE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2CA2-B41B-B199-83A1-F41074D08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1688-261A-934E-B561-DC6DD254EB39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83DB-2BD0-923B-05D6-5A076340C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B6F03-D436-3BA3-E6D3-B361ED03D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E0AD4-886E-CA4C-9BCB-87D0C97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C543-9200-3AF3-53B4-A6FC3406C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45" y="2400355"/>
            <a:ext cx="1067851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001F60"/>
                </a:solidFill>
              </a:rPr>
              <a:t>New VTA Data</a:t>
            </a:r>
            <a:br>
              <a:rPr lang="en-US" sz="8000" dirty="0">
                <a:solidFill>
                  <a:srgbClr val="001F60"/>
                </a:solidFill>
              </a:rPr>
            </a:br>
            <a:endParaRPr lang="en-US" sz="8000" dirty="0">
              <a:solidFill>
                <a:srgbClr val="001F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3D95B-5C29-C490-504D-AE2DAF733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542" y="3654086"/>
            <a:ext cx="6338916" cy="1655762"/>
          </a:xfrm>
        </p:spPr>
        <p:txBody>
          <a:bodyPr>
            <a:noAutofit/>
          </a:bodyPr>
          <a:lstStyle/>
          <a:p>
            <a:r>
              <a:rPr lang="en-US" sz="4000" dirty="0"/>
              <a:t>Luke Bell</a:t>
            </a:r>
          </a:p>
        </p:txBody>
      </p:sp>
      <p:pic>
        <p:nvPicPr>
          <p:cNvPr id="5" name="Picture 4" descr="YaleClr.eps">
            <a:extLst>
              <a:ext uri="{FF2B5EF4-FFF2-40B4-BE49-F238E27FC236}">
                <a16:creationId xmlns:a16="http://schemas.microsoft.com/office/drawing/2014/main" id="{E66F44D6-FBDD-1E91-B394-3DA0BC0C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564" y="131700"/>
            <a:ext cx="2120549" cy="221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Oak Ridge National Laboratory | Drupal.org">
            <a:extLst>
              <a:ext uri="{FF2B5EF4-FFF2-40B4-BE49-F238E27FC236}">
                <a16:creationId xmlns:a16="http://schemas.microsoft.com/office/drawing/2014/main" id="{CAE25CB1-22D2-2977-E567-D2BFD92D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" y="4919172"/>
            <a:ext cx="4599335" cy="232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92D423C-95CD-6F8C-52B8-8DEA984B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71" y="4388801"/>
            <a:ext cx="1952418" cy="232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NL | Brand Center | Logo">
            <a:extLst>
              <a:ext uri="{FF2B5EF4-FFF2-40B4-BE49-F238E27FC236}">
                <a16:creationId xmlns:a16="http://schemas.microsoft.com/office/drawing/2014/main" id="{E918BE71-1EDE-C3F7-79B7-44FF6A363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023" y="101913"/>
            <a:ext cx="5152412" cy="12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33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49A9-E768-C5A3-9445-A04198CC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Gaussian Weight Tensors </a:t>
            </a:r>
            <a:r>
              <a:rPr lang="en-US" dirty="0">
                <a:sym typeface="Wingdings" pitchFamily="2" charset="2"/>
              </a:rPr>
              <a:t>vs SU(2) Exp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128BFD-EBA0-4353-97C4-4CFD446AE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7"/>
          <a:stretch/>
        </p:blipFill>
        <p:spPr>
          <a:xfrm>
            <a:off x="514324" y="1607586"/>
            <a:ext cx="4924034" cy="5572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6C8A3A-21B3-3CB9-6E98-21E291E4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79" y="1651323"/>
            <a:ext cx="6168081" cy="513097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ECB1FE-A61D-4218-02D0-47748EFD6E89}"/>
              </a:ext>
            </a:extLst>
          </p:cNvPr>
          <p:cNvSpPr/>
          <p:nvPr/>
        </p:nvSpPr>
        <p:spPr>
          <a:xfrm>
            <a:off x="427827" y="1508754"/>
            <a:ext cx="5202194" cy="7982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51727FD-102B-19AD-5DB9-8E8DFF44E978}"/>
              </a:ext>
            </a:extLst>
          </p:cNvPr>
          <p:cNvSpPr/>
          <p:nvPr/>
        </p:nvSpPr>
        <p:spPr>
          <a:xfrm>
            <a:off x="5815374" y="1508755"/>
            <a:ext cx="6279292" cy="7982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aph of a graph with colored lines&#10;&#10;Description automatically generated">
            <a:extLst>
              <a:ext uri="{FF2B5EF4-FFF2-40B4-BE49-F238E27FC236}">
                <a16:creationId xmlns:a16="http://schemas.microsoft.com/office/drawing/2014/main" id="{5092C8AB-CE99-F91C-DECA-0B94A6448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971" y="2634343"/>
            <a:ext cx="5439414" cy="4083644"/>
          </a:xfrm>
          <a:prstGeom prst="rect">
            <a:avLst/>
          </a:prstGeom>
        </p:spPr>
      </p:pic>
      <p:pic>
        <p:nvPicPr>
          <p:cNvPr id="19" name="Picture 18" descr="A graph of a function&#10;&#10;Description automatically generated">
            <a:extLst>
              <a:ext uri="{FF2B5EF4-FFF2-40B4-BE49-F238E27FC236}">
                <a16:creationId xmlns:a16="http://schemas.microsoft.com/office/drawing/2014/main" id="{E7415ECC-FCCB-A8D2-1E59-0C4DCF8B0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28" y="2634343"/>
            <a:ext cx="5309994" cy="40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7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136B-9EF4-73DF-6476-69BDEF6C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Fidelity Thresholds given by 𝒢</a:t>
            </a:r>
          </a:p>
        </p:txBody>
      </p:sp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2690E13F-8675-7017-AEA3-C4C9E490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261" y="1785257"/>
            <a:ext cx="6428484" cy="4878162"/>
          </a:xfrm>
          <a:prstGeom prst="rect">
            <a:avLst/>
          </a:prstGeom>
        </p:spPr>
      </p:pic>
      <p:pic>
        <p:nvPicPr>
          <p:cNvPr id="12" name="Content Placeholder 11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3B5D7DA7-1F4D-0F72-31D2-2155DD48A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911" y="3084453"/>
            <a:ext cx="5065764" cy="2157979"/>
          </a:xfr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9401C29-7E67-4C27-E03B-26A6558E8542}"/>
              </a:ext>
            </a:extLst>
          </p:cNvPr>
          <p:cNvSpPr/>
          <p:nvPr/>
        </p:nvSpPr>
        <p:spPr>
          <a:xfrm>
            <a:off x="261255" y="2862942"/>
            <a:ext cx="5138058" cy="24928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3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32110-773D-85E4-29F1-31EA6CDF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VTA Data with different trial states</a:t>
            </a:r>
          </a:p>
        </p:txBody>
      </p:sp>
      <p:pic>
        <p:nvPicPr>
          <p:cNvPr id="11" name="Picture 10" descr="A graph of a graph with different colored lines&#10;&#10;Description automatically generated">
            <a:extLst>
              <a:ext uri="{FF2B5EF4-FFF2-40B4-BE49-F238E27FC236}">
                <a16:creationId xmlns:a16="http://schemas.microsoft.com/office/drawing/2014/main" id="{9A5C93B9-C05E-2928-6118-A4DD1B01F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0" y="2371895"/>
            <a:ext cx="5839829" cy="4395379"/>
          </a:xfrm>
          <a:prstGeom prst="rect">
            <a:avLst/>
          </a:prstGeom>
        </p:spPr>
      </p:pic>
      <p:pic>
        <p:nvPicPr>
          <p:cNvPr id="14" name="Picture 13" descr="A graph of a function&#10;&#10;Description automatically generated">
            <a:extLst>
              <a:ext uri="{FF2B5EF4-FFF2-40B4-BE49-F238E27FC236}">
                <a16:creationId xmlns:a16="http://schemas.microsoft.com/office/drawing/2014/main" id="{5F8BECCD-34AC-E6A2-0A4A-3C39391F4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151" y="2371895"/>
            <a:ext cx="5690210" cy="439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5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00C6-DEF6-5FCD-9B6D-8A00BCFE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VTA with different trial states contd.</a:t>
            </a:r>
          </a:p>
        </p:txBody>
      </p:sp>
      <p:pic>
        <p:nvPicPr>
          <p:cNvPr id="5" name="Content Placeholder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A2F3BC57-0EF5-EB30-AE7E-18F6FBA6E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99" y="2240838"/>
            <a:ext cx="5848615" cy="4444590"/>
          </a:xfrm>
        </p:spPr>
      </p:pic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371E296C-80D6-BC89-CBC4-15814BDA6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150" y="2240838"/>
            <a:ext cx="5850991" cy="44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83CB-CD91-1616-0E21-AAAAE9CE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VTA with different trial states contd.</a:t>
            </a:r>
          </a:p>
        </p:txBody>
      </p:sp>
      <p:pic>
        <p:nvPicPr>
          <p:cNvPr id="5" name="Content Placeholder 4" descr="A graph of a graph with colored lines&#10;&#10;Description automatically generated">
            <a:extLst>
              <a:ext uri="{FF2B5EF4-FFF2-40B4-BE49-F238E27FC236}">
                <a16:creationId xmlns:a16="http://schemas.microsoft.com/office/drawing/2014/main" id="{53CC09FC-E3D3-DB35-EB5E-423E809D6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98573"/>
            <a:ext cx="6048594" cy="4559427"/>
          </a:xfrm>
        </p:spPr>
      </p:pic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6C85603C-D8B9-62FA-A07C-2A88A30DF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8153"/>
            <a:ext cx="6048594" cy="46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37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40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New VTA Data </vt:lpstr>
      <vt:lpstr>Gaussian Weight Tensors vs SU(2) Exp</vt:lpstr>
      <vt:lpstr>Fidelity Thresholds given by 𝒢</vt:lpstr>
      <vt:lpstr>VTA Data with different trial states</vt:lpstr>
      <vt:lpstr>VTA with different trial states contd.</vt:lpstr>
      <vt:lpstr>VTA with different trial states contd.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VTA Data</dc:title>
  <dc:creator>Bell, Luke</dc:creator>
  <cp:lastModifiedBy>Bell, Luke</cp:lastModifiedBy>
  <cp:revision>5</cp:revision>
  <dcterms:created xsi:type="dcterms:W3CDTF">2024-03-14T12:26:40Z</dcterms:created>
  <dcterms:modified xsi:type="dcterms:W3CDTF">2024-03-15T14:40:35Z</dcterms:modified>
</cp:coreProperties>
</file>