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3" r:id="rId6"/>
    <p:sldId id="27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83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07"/>
    <p:restoredTop sz="94694"/>
  </p:normalViewPr>
  <p:slideViewPr>
    <p:cSldViewPr snapToGrid="0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9ABF6-9876-3043-8A4F-064F9BF3FE95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B7326-0425-ED42-A3C7-69B9FF6F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7326-0425-ED42-A3C7-69B9FF6FC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7326-0425-ED42-A3C7-69B9FF6FC3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B7326-0425-ED42-A3C7-69B9FF6FC3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4DB3-25CA-DF06-D231-BECB97F3C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B248-52CB-0D8C-F441-40CEA0732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F850-7743-B46D-89D1-039724AC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57B5B-6A87-86E0-EB0B-EED647D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5056-C7DF-DAC2-E6AC-170B322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12C3-9FF9-820C-B375-19A8C35F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EE32-FF8D-4EBF-5206-7E33E3B1E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F856-DDD4-D123-50A9-C9471A24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4A55-4748-52D3-48F2-E5300298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41E3-DC96-E263-13D6-B44BDE59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66AAA-FDF3-6C53-7686-EA617A77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ECEB-824A-1CB8-8DFD-0DA17191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62CE-71BE-3A7D-5F4A-79732440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94E1-96C3-2A2C-B53E-B3353FA2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C571-2CC5-EAB2-1070-AE0D6FD1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484-5B3C-D35F-1EA0-F3E7A8CC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4088-C9FB-7348-8949-7BA38E10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657F-08F7-111F-AD6C-74780322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C7440-4137-8B00-554F-7124885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BA7-9E0D-98F2-1F34-35223800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95F-148B-FB53-9A1A-549B6B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CDAD-0EE6-D39B-B8B4-928B2DDC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52E-D41D-44F3-F0A9-60C4EDC5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E7C0-846E-933E-E9F7-22E3A716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DFF1-3366-EAC7-1E41-353B83C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5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8582-71EF-8E45-9A8B-6AB6EABA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1480-6E9C-4355-ED6D-5C69A1E54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6C28-93E9-B071-949A-4197BF05A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DFCA-8071-5F83-77E9-DFFF2B6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2E75-7ECC-7D06-F75F-C2BD0D5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8F62-665F-175A-E5F5-16C0EFA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BAE-6CA5-FD2E-69DE-C9E679D1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B06B-3FD3-DF14-8BFE-A12C6A1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EAE17-89A3-62EC-2316-1E392998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8B44-6B3D-6C9B-FE2E-6F6A2881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4CC36-AC38-58FA-2695-4791BB808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650AB-0C4C-DA9D-4698-B35424C5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5134E-9781-5E58-200D-6206815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BD11-588A-BB0E-B717-5947B8F9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639B-B024-638B-8CB4-769C313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90EF-73F1-506B-96CA-9B8B6D57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02482-5816-2742-6E1A-34B3006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23432-3C7E-29D9-2294-B441F01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4833-D510-E88B-65A4-EF03F531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F9941-3282-A199-A7F9-9A27470D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E483-9E39-E4FD-C9CA-32D9853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712-5ECC-90FE-8AB3-14B55856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92A4-9FE0-D7D9-41CC-934507C4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9C2F-73AC-250B-2D56-500B9AE56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232A-BA0A-35F2-E9E9-B47637C1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FD134-71EE-B404-0BD3-744C896D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54F5-7EBA-1A8E-6D58-12B64D6D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F70-A10C-BF97-DED7-5933D183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CFD87-B70C-36FA-76A9-922A63ACE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46E7-131A-03DF-AF9F-AE9286CF9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7B58-B446-9E53-0F6F-C22CA8A3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983F-8C63-55DD-E9B9-96F18505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047D-1E45-7D3F-9902-1E56989E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E5896-4BBD-CA8D-62DD-2C424F89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39E4-91CE-6F5C-2D51-0CFC101C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EBB2-5127-4093-7883-95D49B058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722A-DF6E-DF4D-92F3-C765A5F2F6D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9933-0728-1F63-B3D7-91EAEC6B7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924A-6D11-F2FF-3876-9500FBB9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534E-45A8-CF4E-93DC-D938675A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1B2D-FD78-8F32-DE4B-67C16C4B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Ground State Preparation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6EBD-9CA8-229D-FBE0-3D7F3ADF2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Bell</a:t>
            </a:r>
          </a:p>
        </p:txBody>
      </p:sp>
    </p:spTree>
    <p:extLst>
      <p:ext uri="{BB962C8B-B14F-4D97-AF65-F5344CB8AC3E}">
        <p14:creationId xmlns:p14="http://schemas.microsoft.com/office/powerpoint/2010/main" val="302863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86C7D5E1-E8BA-F5FC-F519-9E665768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1ACD497F-771E-22F6-4D97-1A2A6B1B3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970E17C2-3474-4F17-6B20-9C0DC35E6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C7C1C793-7D31-EFDD-B725-AF904A0C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8CD5D56A-2059-8D28-1BC6-018DD370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053D7DDF-6020-DD85-74CB-5797FCAE1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6FC22C95-95E6-EFC5-9A94-4A2A4671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FEC81-5BDE-1B9F-E72E-26D098F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= 4, 1 and 2 states </a:t>
            </a: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6B7768BF-CA88-A24D-706C-BF49DD474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5" r="-2" b="524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143F5534-3CFE-4504-0EDF-236A07AE68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90" r="-2" b="4925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FEC81-5BDE-1B9F-E72E-26D098F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 = 4, 3 and 4 states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768BF-CA88-A24D-706C-BF49DD474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09" b="5309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F5534-3CFE-4504-0EDF-236A07AE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09" b="530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8273-7A1D-9C53-2136-F9FE9D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76F4-7E06-C0AA-9FBA-31DC2070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CD8DF-3A97-76B8-4103-AB4FED89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Two States 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B0B2EFA6-3E1E-E944-19A0-9CD823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04E523B5-7A34-7FEF-F382-1CA3A07D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4762-0670-1073-85D7-F6C6A7F7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9750-B494-0707-ADCA-F9F5C81D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1F11-AC4B-48C0-41D3-1922F2F1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A4B4-D33C-CFE7-D405-C3177791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9DAE-9122-BB83-8E39-FCB0577D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7E51-947E-D03D-D747-1F63A47E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0C203-398A-495E-1DCD-B11A1A35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3 States 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F51926E-B461-B2AE-6DE5-63C7F28B0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3B7DFD6-BFB0-2143-5849-127F9907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CB14D-0927-5960-D385-6624BD4C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Sites, Four States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21BD44-442E-3662-7E2A-E3C5566E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27" y="2365285"/>
            <a:ext cx="5251675" cy="3938756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85C558-B7AD-8097-C4CE-EB3D96CD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98" y="2365285"/>
            <a:ext cx="5251675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4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DA25-6A4D-E7CE-311C-F7F7DA41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Sites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91E590-AD2A-2573-8897-8B0BA7029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09" r="-2" b="9307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2C81971C-CE98-7309-4E7F-A2AD0A65B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7" r="-2" b="924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13" name="Picture 12" descr="A mathematical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E8B3BF93-5EDE-4DDA-7782-8BA14EB72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782" y="1534148"/>
            <a:ext cx="4876800" cy="876300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FA9B64-6E3C-48EB-3955-2D1F44156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224" y="1964174"/>
            <a:ext cx="3891509" cy="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0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CBD-322A-9F14-A289-917E299C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Trotterization</a:t>
            </a:r>
            <a:r>
              <a:rPr lang="en-US" dirty="0"/>
              <a:t>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F1B5-3975-D80B-69C9-28B54940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data is simulated according to this </a:t>
            </a:r>
            <a:r>
              <a:rPr lang="en-US" dirty="0" err="1"/>
              <a:t>Trotterization</a:t>
            </a:r>
            <a:r>
              <a:rPr lang="en-US" dirty="0"/>
              <a:t> method derived and explained in Section IV. E of the Boson Gang Document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935F3-5504-F8D9-57D1-D7F32134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91" y="5064253"/>
            <a:ext cx="7011617" cy="67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5C049-D190-CCBF-7C1B-6BD0A502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38" y="3905043"/>
            <a:ext cx="11133731" cy="580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DDD860-026F-4A53-B5E1-BB3D953A9F2A}"/>
              </a:ext>
            </a:extLst>
          </p:cNvPr>
          <p:cNvSpPr/>
          <p:nvPr/>
        </p:nvSpPr>
        <p:spPr>
          <a:xfrm>
            <a:off x="529131" y="3904055"/>
            <a:ext cx="1724212" cy="5805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0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656FB8-A519-68C9-E53D-0D75AC8C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D6026-FC2E-2350-1398-38478022C236}"/>
              </a:ext>
            </a:extLst>
          </p:cNvPr>
          <p:cNvSpPr txBox="1"/>
          <p:nvPr/>
        </p:nvSpPr>
        <p:spPr>
          <a:xfrm>
            <a:off x="642257" y="2024743"/>
            <a:ext cx="1739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is the number of sites and M is the number of cavities projected onto vacuum</a:t>
            </a:r>
          </a:p>
        </p:txBody>
      </p:sp>
    </p:spTree>
    <p:extLst>
      <p:ext uri="{BB962C8B-B14F-4D97-AF65-F5344CB8AC3E}">
        <p14:creationId xmlns:p14="http://schemas.microsoft.com/office/powerpoint/2010/main" val="321208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a function&#10;&#10;Description automatically generated">
            <a:extLst>
              <a:ext uri="{FF2B5EF4-FFF2-40B4-BE49-F238E27FC236}">
                <a16:creationId xmlns:a16="http://schemas.microsoft.com/office/drawing/2014/main" id="{17491FD1-2D59-D572-AF4E-82B7ABEF9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C6926B5D-89EF-6C4D-7DB9-9A52CC746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15103</TotalTime>
  <Words>83</Words>
  <Application>Microsoft Macintosh PowerPoint</Application>
  <PresentationFormat>Widescreen</PresentationFormat>
  <Paragraphs>14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Ground State Preparation Data </vt:lpstr>
      <vt:lpstr>Two Sites, Two States </vt:lpstr>
      <vt:lpstr>Two Sites, 3 States </vt:lpstr>
      <vt:lpstr>Two Sites, Four States</vt:lpstr>
      <vt:lpstr>Three Sites</vt:lpstr>
      <vt:lpstr>Trotterization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= 4, 1 and 2 states </vt:lpstr>
      <vt:lpstr>N = 4, 3 and 4 states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for Boson Gang </dc:title>
  <dc:creator>Bell, Luke</dc:creator>
  <cp:lastModifiedBy>Bell, Luke</cp:lastModifiedBy>
  <cp:revision>4</cp:revision>
  <dcterms:created xsi:type="dcterms:W3CDTF">2024-01-16T21:07:19Z</dcterms:created>
  <dcterms:modified xsi:type="dcterms:W3CDTF">2024-03-08T14:44:23Z</dcterms:modified>
</cp:coreProperties>
</file>