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81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93DB-265A-3EF3-53B2-448CFB749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88058-B678-6409-FDA4-8F4A6A0D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A234-479E-19CF-34B2-8A18557C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3944-7CEC-1347-B4CF-AA7FAE6A8B0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A72F-26F6-8116-DD51-1093B8D3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8FD50-1370-152B-848A-D0DD983C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2F40-E0A1-E748-ACE8-577B48275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0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8B39-ED63-B04F-24B9-71D0EE04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F85FC-3F24-3019-579C-4383E2D0D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2DCA-7CD1-D16D-0151-8B1C0389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3944-7CEC-1347-B4CF-AA7FAE6A8B0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B6DC-5027-7F9A-499D-F653A061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A50B0-96F7-83AF-5EC3-CBE700FE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2F40-E0A1-E748-ACE8-577B48275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8F58A-2AD3-868A-FF5A-0AA61C1A9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645F6-7E23-E3D8-73F2-261B6764C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90833-235B-1F80-BF54-731D1185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3944-7CEC-1347-B4CF-AA7FAE6A8B0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8707B-2963-2CFA-70FD-29F73157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E3969-4FD3-1B7A-F947-8B83FBB4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2F40-E0A1-E748-ACE8-577B48275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4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1AF4-C0F5-FA70-EB6E-D98E9B65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A14B-205E-6624-56EA-0C6DF033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536BC-D41A-A736-01A9-A85561A4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3944-7CEC-1347-B4CF-AA7FAE6A8B0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F06A-0A8A-BF17-85AB-3560DCF8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5E03D-7D8D-6B65-3E6D-573F5C37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2F40-E0A1-E748-ACE8-577B48275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4495-8E84-E46B-0105-9953C182A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8C355-4E8D-6311-1F65-65B14074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99AA3-758F-9507-78E0-24A37933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3944-7CEC-1347-B4CF-AA7FAE6A8B0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9A54C-1399-8A88-CDBF-52FE0FFC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E27A3-7E22-1F5B-4EF8-8F7AB86B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2F40-E0A1-E748-ACE8-577B48275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4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A211-1D43-5BDD-4EB3-9FC368A5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1DF2-156F-C269-5993-E3A27F23D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DE957-F200-C034-3F63-870D76D13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A57C3-79D2-0165-592D-E5BE92F8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3944-7CEC-1347-B4CF-AA7FAE6A8B0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DC4DE-8D43-17B3-55C0-A53A534F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699FB-B9CC-4D8F-90E0-236C36E0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2F40-E0A1-E748-ACE8-577B48275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3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ED74-F753-FB80-FA01-6DAF427D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645E1-7113-AAD9-E8BF-72F4AC2F7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7055F-817C-3DE7-7806-B929C99B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7D654-6318-9688-96E9-8ECC18E33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AEA51-0D68-0BBB-59D7-1ABD7779C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A64B3-36ED-3533-DCCF-51EA19A2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3944-7CEC-1347-B4CF-AA7FAE6A8B0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5CE7C-9781-2B2E-3DD2-7EED5B56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383D2-F4D2-E056-4A86-3CA905B2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2F40-E0A1-E748-ACE8-577B48275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9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1CB3-DFCE-1B3E-2783-98081947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E1F50-BE63-BA4A-EAB0-DB6EE4A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3944-7CEC-1347-B4CF-AA7FAE6A8B0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BA4B-DDE2-8278-C1E6-8EC6CF88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2A6D6-EF5B-D422-7C68-8B11BA83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2F40-E0A1-E748-ACE8-577B48275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7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480B5-DA2D-15A0-4E89-83FEB563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3944-7CEC-1347-B4CF-AA7FAE6A8B0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9A20B-00F3-87D1-2273-35A58C5F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4E931-B7C4-1158-328F-65DCE257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2F40-E0A1-E748-ACE8-577B48275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5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E482-DA0E-E831-7E75-6A35F243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EE8A-8F97-58DE-E8B4-FC87B5A79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7FED6-A1AF-B18C-ABF3-C83AA870B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017E9-5229-7B3F-A981-3C13A60E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3944-7CEC-1347-B4CF-AA7FAE6A8B0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EF769-E21D-2045-6759-AFC1B805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00357-7A27-BCA0-4A10-8C412BAB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2F40-E0A1-E748-ACE8-577B48275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2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C81A-4C7A-A509-4A8B-9420D3BB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75FE7-CE57-AB22-CCAE-0C6335BC9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9B8FB-114D-D653-47AB-442F4E1B9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712DE-3B1E-0DCB-927C-CFE88AE8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3944-7CEC-1347-B4CF-AA7FAE6A8B0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801BF-A20F-244B-E7C5-12B2A490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E30C7-C746-5E28-86E6-06A674A9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2F40-E0A1-E748-ACE8-577B48275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0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39016-CFAB-EDDC-179C-493F121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D4462-1B5B-C929-48B9-33C7F7E6C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90061-4344-28BB-E4C1-E9FDDC796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C3944-7CEC-1347-B4CF-AA7FAE6A8B0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8DC4-14B8-EC6F-9154-E862876D1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CB3D-754F-6B97-C70F-E194D58A5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72F40-E0A1-E748-ACE8-577B48275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2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C543-9200-3AF3-53B4-A6FC3406C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45" y="2400355"/>
            <a:ext cx="1067851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001F60"/>
                </a:solidFill>
              </a:rPr>
              <a:t>April 18 Meeting</a:t>
            </a:r>
            <a:br>
              <a:rPr lang="en-US" sz="8000" dirty="0">
                <a:solidFill>
                  <a:srgbClr val="001F60"/>
                </a:solidFill>
              </a:rPr>
            </a:br>
            <a:endParaRPr lang="en-US" sz="8000" dirty="0">
              <a:solidFill>
                <a:srgbClr val="001F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3D95B-5C29-C490-504D-AE2DAF733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542" y="3654086"/>
            <a:ext cx="6338916" cy="1655762"/>
          </a:xfrm>
        </p:spPr>
        <p:txBody>
          <a:bodyPr>
            <a:noAutofit/>
          </a:bodyPr>
          <a:lstStyle/>
          <a:p>
            <a:r>
              <a:rPr lang="en-US" dirty="0"/>
              <a:t>Luke Bell, Yan Wang, Eugene </a:t>
            </a:r>
            <a:r>
              <a:rPr lang="en-US" dirty="0" err="1"/>
              <a:t>Dumitrescu</a:t>
            </a:r>
            <a:endParaRPr lang="en-US" dirty="0"/>
          </a:p>
        </p:txBody>
      </p:sp>
      <p:pic>
        <p:nvPicPr>
          <p:cNvPr id="5" name="Picture 4" descr="YaleClr.eps">
            <a:extLst>
              <a:ext uri="{FF2B5EF4-FFF2-40B4-BE49-F238E27FC236}">
                <a16:creationId xmlns:a16="http://schemas.microsoft.com/office/drawing/2014/main" id="{E66F44D6-FBDD-1E91-B394-3DA0BC0C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564" y="131700"/>
            <a:ext cx="2120549" cy="221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Oak Ridge National Laboratory | Drupal.org">
            <a:extLst>
              <a:ext uri="{FF2B5EF4-FFF2-40B4-BE49-F238E27FC236}">
                <a16:creationId xmlns:a16="http://schemas.microsoft.com/office/drawing/2014/main" id="{CAE25CB1-22D2-2977-E567-D2BFD92D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" y="4919172"/>
            <a:ext cx="4599335" cy="232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92D423C-95CD-6F8C-52B8-8DEA984B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71" y="4388801"/>
            <a:ext cx="1952418" cy="232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NL | Brand Center | Logo">
            <a:extLst>
              <a:ext uri="{FF2B5EF4-FFF2-40B4-BE49-F238E27FC236}">
                <a16:creationId xmlns:a16="http://schemas.microsoft.com/office/drawing/2014/main" id="{E918BE71-1EDE-C3F7-79B7-44FF6A363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023" y="101913"/>
            <a:ext cx="5152412" cy="12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33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-7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3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4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-6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3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2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-5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3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6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-4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3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6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-3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8337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39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-2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3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28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-1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3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35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0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3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5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1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3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13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2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3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-15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3" cy="487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22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3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3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51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4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3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8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5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3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95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6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7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6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-14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3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2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-13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3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5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-12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3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8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-11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3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7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-10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3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1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-9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3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6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-8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3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2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11508</TotalTime>
  <Words>349</Words>
  <Application>Microsoft Macintosh PowerPoint</Application>
  <PresentationFormat>Widescreen</PresentationFormat>
  <Paragraphs>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April 18 Meeting </vt:lpstr>
      <vt:lpstr>Spectrum of Log(VTA) when λ=1, E0 = -15</vt:lpstr>
      <vt:lpstr>Spectrum of Log(VTA) when λ=1, E0 = -14</vt:lpstr>
      <vt:lpstr>Spectrum of Log(VTA) when λ=1, E0 = -13</vt:lpstr>
      <vt:lpstr>Spectrum of Log(VTA) when λ=1, E0 = -12</vt:lpstr>
      <vt:lpstr>Spectrum of Log(VTA) when λ=1, E0 = -11</vt:lpstr>
      <vt:lpstr>Spectrum of Log(VTA) when λ=1, E0 = -10</vt:lpstr>
      <vt:lpstr>Spectrum of Log(VTA) when λ=1, E0 = -9</vt:lpstr>
      <vt:lpstr>Spectrum of Log(VTA) when λ=1, E0 = -8</vt:lpstr>
      <vt:lpstr>Spectrum of Log(VTA) when λ=1, E0 = -7</vt:lpstr>
      <vt:lpstr>Spectrum of Log(VTA) when λ=1, E0 = -6</vt:lpstr>
      <vt:lpstr>Spectrum of Log(VTA) when λ=1, E0 = -5</vt:lpstr>
      <vt:lpstr>Spectrum of Log(VTA) when λ=1, E0 = -4</vt:lpstr>
      <vt:lpstr>Spectrum of Log(VTA) when λ=1, E0 = -3</vt:lpstr>
      <vt:lpstr>Spectrum of Log(VTA) when λ=1, E0 = -2</vt:lpstr>
      <vt:lpstr>Spectrum of Log(VTA) when λ=1, E0 = -1</vt:lpstr>
      <vt:lpstr>Spectrum of Log(VTA) when λ=1, E0 = 0</vt:lpstr>
      <vt:lpstr>Spectrum of Log(VTA) when λ=1, E0 = 1</vt:lpstr>
      <vt:lpstr>Spectrum of Log(VTA) when λ=1, E0 = 2</vt:lpstr>
      <vt:lpstr>Spectrum of Log(VTA) when λ=1, E0 = 3</vt:lpstr>
      <vt:lpstr>Spectrum of Log(VTA) when λ=1, E0 = 4</vt:lpstr>
      <vt:lpstr>Spectrum of Log(VTA) when λ=1, E0 = 5</vt:lpstr>
      <vt:lpstr>Spectrum of Log(VTA) when λ=1, E0 = 6</vt:lpstr>
      <vt:lpstr>Spectrum of Log(VTA) when λ=1, E0 =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April 18 Meeting </dc:title>
  <dc:creator>Bell, Luke</dc:creator>
  <cp:lastModifiedBy>Bell, Luke</cp:lastModifiedBy>
  <cp:revision>1</cp:revision>
  <dcterms:created xsi:type="dcterms:W3CDTF">2024-04-18T18:36:27Z</dcterms:created>
  <dcterms:modified xsi:type="dcterms:W3CDTF">2024-04-26T18:24:59Z</dcterms:modified>
</cp:coreProperties>
</file>