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81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EB18-1D1E-E4F0-5452-814DB6EE4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51645-CB2F-BDC2-C5BA-60858B7E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CD818-093B-BB36-26A5-23783B6E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7430-B3FB-0246-8A7E-278A21971067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4C724-D9E0-A80B-C45E-FB12AC40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1277-363A-E20D-651F-B7D609EC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8E59-CD87-EB40-BB05-143E8BB6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07FC-A9AB-D8C9-5AD9-C7606EFD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99D2E-F5B9-0370-C754-2DC972BF9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DEE8B-02EC-406F-8C56-85CD0454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7430-B3FB-0246-8A7E-278A21971067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21DC8-955C-1388-060B-79C28678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0EB51-CBEE-32DD-2AC3-A5509B52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8E59-CD87-EB40-BB05-143E8BB6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A3E31-6EE9-794F-C7DC-2264148C9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57F1B-4452-934D-626F-E566F9F87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1A394-621D-9C52-9C2E-9A9EEF57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7430-B3FB-0246-8A7E-278A21971067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4774-86DC-CD3F-6BA4-96605A72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4B00D-9A09-3E24-96A9-BDA4488A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8E59-CD87-EB40-BB05-143E8BB6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6FAF-38BA-3854-8F88-ACBC1D9A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AC0F-08CB-2BF2-6A9F-56077371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869EA-CC01-A79C-FA94-41AD3923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7430-B3FB-0246-8A7E-278A21971067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38DEB-472D-6E89-95D0-9DBC64B0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BE41-8739-B7C7-A076-633C12EB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8E59-CD87-EB40-BB05-143E8BB6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2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38CF-85BE-A7A0-F278-BFD24FE9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B6AA8-4771-25E5-FC19-77CD59960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EC62-4B87-8600-FBEB-85EACA9B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7430-B3FB-0246-8A7E-278A21971067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14B9-43BD-ED5C-3E23-B62CE68C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4FD8-B923-44D3-BC2D-47B2B76B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8E59-CD87-EB40-BB05-143E8BB6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8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EA4-E3F1-4C85-E9D9-63CECD6B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1528-9EBF-E3BB-E7D0-ACAD7DA2F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F7FBD-6E5D-0152-5A45-D241C0043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F3E81-F299-4054-E104-D1A6C9E8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7430-B3FB-0246-8A7E-278A21971067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1CAB-5F6B-DCC5-9DD5-ACE6FBF3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92743-AEF2-4340-D883-F401ECC0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8E59-CD87-EB40-BB05-143E8BB6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9ABF-D501-9AB8-8230-11485FC3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1A5C-F415-5073-B3B5-B6E7708B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459AA-92C6-ECE4-8A57-A2A93A415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592D9-8253-310D-F583-33A3393E7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55BA8-5A02-379A-D117-CBCDD24FC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50385-08F1-A3B9-E8F6-D4A6BC29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7430-B3FB-0246-8A7E-278A21971067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4F31C-C775-4A34-2C9E-FEE70DBF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65ABF-0313-7287-3F5F-45F83007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8E59-CD87-EB40-BB05-143E8BB6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3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8948-7F19-9D3E-93D4-0CF197A8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9F108-0DAC-64E9-F894-C63B09A4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7430-B3FB-0246-8A7E-278A21971067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CF9ED-B85F-6D8F-4BF2-0A26BF0D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E064A-DE50-CA45-7077-E09EB376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8E59-CD87-EB40-BB05-143E8BB6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1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83A5B-3E1A-B70F-568D-6A8D415F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7430-B3FB-0246-8A7E-278A21971067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A4295-A6A9-DA29-6D02-7DE989F5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0EF85-C2DA-63AC-1B6C-349715A2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8E59-CD87-EB40-BB05-143E8BB6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5167-282F-EEBC-8E6A-90B30E86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22AA-4A5E-5210-7BE6-CE9237C85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F5C0-F2D1-E1C5-E39F-DFD13D287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FB6EB-170A-B042-0E7A-F63915C1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7430-B3FB-0246-8A7E-278A21971067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12EFC-34B3-CEB4-C488-0F74CF68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78CC7-12E0-C179-91AA-B897AEF2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8E59-CD87-EB40-BB05-143E8BB6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1D8F-724F-33E1-ADA7-87A17E4F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362CA-390B-6389-1FAF-A85AD7DCC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ABC69-FD17-6444-DCFF-1DBC58ECA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DFC0D-4199-A567-8E92-BE913C86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7430-B3FB-0246-8A7E-278A21971067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33872-F2E6-F554-1511-B8F0A107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5A1A9-9B76-BF2B-05FE-384A3DD3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8E59-CD87-EB40-BB05-143E8BB6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18C1D-AFE9-ACBD-DCB8-7BA86927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42118-5AC4-E7E4-D888-4BA1CF692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668C-FEE3-FCD2-D45B-90651BDBE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7430-B3FB-0246-8A7E-278A21971067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7B63-3FBA-1334-B101-B034B0F02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FBC64-DFA2-20E0-326F-3C5137B64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8E59-CD87-EB40-BB05-143E8BB6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543-9200-3AF3-53B4-A6FC3406C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45" y="2400355"/>
            <a:ext cx="1067851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001F60"/>
                </a:solidFill>
              </a:rPr>
              <a:t>April 26 Meeting</a:t>
            </a:r>
            <a:br>
              <a:rPr lang="en-US" sz="8000" dirty="0">
                <a:solidFill>
                  <a:srgbClr val="001F60"/>
                </a:solidFill>
              </a:rPr>
            </a:br>
            <a:endParaRPr lang="en-US" sz="8000" dirty="0">
              <a:solidFill>
                <a:srgbClr val="001F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D95B-5C29-C490-504D-AE2DAF733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542" y="3654086"/>
            <a:ext cx="6338916" cy="1655762"/>
          </a:xfrm>
        </p:spPr>
        <p:txBody>
          <a:bodyPr>
            <a:noAutofit/>
          </a:bodyPr>
          <a:lstStyle/>
          <a:p>
            <a:r>
              <a:rPr lang="en-US" dirty="0"/>
              <a:t>Luke Bell, Yan Wang, Eugene </a:t>
            </a:r>
            <a:r>
              <a:rPr lang="en-US" dirty="0" err="1"/>
              <a:t>Dumitrescu</a:t>
            </a:r>
            <a:endParaRPr lang="en-US" dirty="0"/>
          </a:p>
        </p:txBody>
      </p:sp>
      <p:pic>
        <p:nvPicPr>
          <p:cNvPr id="5" name="Picture 4" descr="YaleClr.eps">
            <a:extLst>
              <a:ext uri="{FF2B5EF4-FFF2-40B4-BE49-F238E27FC236}">
                <a16:creationId xmlns:a16="http://schemas.microsoft.com/office/drawing/2014/main" id="{E66F44D6-FBDD-1E91-B394-3DA0BC0C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64" y="131700"/>
            <a:ext cx="2120549" cy="221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Oak Ridge National Laboratory | Drupal.org">
            <a:extLst>
              <a:ext uri="{FF2B5EF4-FFF2-40B4-BE49-F238E27FC236}">
                <a16:creationId xmlns:a16="http://schemas.microsoft.com/office/drawing/2014/main" id="{CAE25CB1-22D2-2977-E567-D2BFD92D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" y="4919172"/>
            <a:ext cx="4599335" cy="23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92D423C-95CD-6F8C-52B8-8DEA984B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71" y="4388801"/>
            <a:ext cx="1952418" cy="23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NL | Brand Center | Logo">
            <a:extLst>
              <a:ext uri="{FF2B5EF4-FFF2-40B4-BE49-F238E27FC236}">
                <a16:creationId xmlns:a16="http://schemas.microsoft.com/office/drawing/2014/main" id="{E918BE71-1EDE-C3F7-79B7-44FF6A36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023" y="101913"/>
            <a:ext cx="5152412" cy="12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3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-7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4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-6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2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-5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6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-4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6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-3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8336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39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-2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-1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3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0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5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1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1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2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-15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22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3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5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4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8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5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9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6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7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-14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2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-13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5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-12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-11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7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-10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1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-9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6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Spectrum of Log(VTA) when </a:t>
            </a:r>
            <a:r>
              <a:rPr lang="el-GR" dirty="0"/>
              <a:t>λ=1</a:t>
            </a:r>
            <a:r>
              <a:rPr lang="en-US" dirty="0"/>
              <a:t>, E</a:t>
            </a:r>
            <a:r>
              <a:rPr lang="en-US" baseline="-25000" dirty="0"/>
              <a:t>0</a:t>
            </a:r>
            <a:r>
              <a:rPr lang="en-US" dirty="0"/>
              <a:t> = -8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2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</TotalTime>
  <Words>349</Words>
  <Application>Microsoft Macintosh PowerPoint</Application>
  <PresentationFormat>Widescreen</PresentationFormat>
  <Paragraphs>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April 26 Meeting </vt:lpstr>
      <vt:lpstr>Spectrum of Log(VTA) when λ=1, E0 = -15</vt:lpstr>
      <vt:lpstr>Spectrum of Log(VTA) when λ=1, E0 = -14</vt:lpstr>
      <vt:lpstr>Spectrum of Log(VTA) when λ=1, E0 = -13</vt:lpstr>
      <vt:lpstr>Spectrum of Log(VTA) when λ=1, E0 = -12</vt:lpstr>
      <vt:lpstr>Spectrum of Log(VTA) when λ=1, E0 = -11</vt:lpstr>
      <vt:lpstr>Spectrum of Log(VTA) when λ=1, E0 = -10</vt:lpstr>
      <vt:lpstr>Spectrum of Log(VTA) when λ=1, E0 = -9</vt:lpstr>
      <vt:lpstr>Spectrum of Log(VTA) when λ=1, E0 = -8</vt:lpstr>
      <vt:lpstr>Spectrum of Log(VTA) when λ=1, E0 = -7</vt:lpstr>
      <vt:lpstr>Spectrum of Log(VTA) when λ=1, E0 = -6</vt:lpstr>
      <vt:lpstr>Spectrum of Log(VTA) when λ=1, E0 = -5</vt:lpstr>
      <vt:lpstr>Spectrum of Log(VTA) when λ=1, E0 = -4</vt:lpstr>
      <vt:lpstr>Spectrum of Log(VTA) when λ=1, E0 = -3</vt:lpstr>
      <vt:lpstr>Spectrum of Log(VTA) when λ=1, E0 = -2</vt:lpstr>
      <vt:lpstr>Spectrum of Log(VTA) when λ=1, E0 = -1</vt:lpstr>
      <vt:lpstr>Spectrum of Log(VTA) when λ=1, E0 = 0</vt:lpstr>
      <vt:lpstr>Spectrum of Log(VTA) when λ=1, E0 = 1</vt:lpstr>
      <vt:lpstr>Spectrum of Log(VTA) when λ=1, E0 = 2</vt:lpstr>
      <vt:lpstr>Spectrum of Log(VTA) when λ=1, E0 = 3</vt:lpstr>
      <vt:lpstr>Spectrum of Log(VTA) when λ=1, E0 = 4</vt:lpstr>
      <vt:lpstr>Spectrum of Log(VTA) when λ=1, E0 = 5</vt:lpstr>
      <vt:lpstr>Spectrum of Log(VTA) when λ=1, E0 = 6</vt:lpstr>
      <vt:lpstr>Spectrum of Log(VTA) when λ=1, E0 =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 Meeting </dc:title>
  <dc:creator>Bell, Luke</dc:creator>
  <cp:lastModifiedBy>Bell, Luke</cp:lastModifiedBy>
  <cp:revision>2</cp:revision>
  <dcterms:created xsi:type="dcterms:W3CDTF">2024-04-26T18:25:14Z</dcterms:created>
  <dcterms:modified xsi:type="dcterms:W3CDTF">2024-04-29T13:29:27Z</dcterms:modified>
</cp:coreProperties>
</file>