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91" r:id="rId5"/>
    <p:sldId id="281" r:id="rId6"/>
    <p:sldId id="292" r:id="rId7"/>
    <p:sldId id="293" r:id="rId8"/>
    <p:sldId id="294" r:id="rId9"/>
    <p:sldId id="300" r:id="rId10"/>
    <p:sldId id="295" r:id="rId11"/>
    <p:sldId id="296" r:id="rId12"/>
    <p:sldId id="289" r:id="rId13"/>
    <p:sldId id="297" r:id="rId14"/>
    <p:sldId id="29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CBB4-D235-D01F-0BB2-7507F89B1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F37B8-76B9-8DA7-6C4B-A216D7B5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43F7-23C7-60A9-99B0-3310BE9A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5BA8-CF23-4D3C-D9CE-58249D3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856-FCE8-9E3C-4907-B1431D0A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2658-5008-CE9F-B379-91CA8580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48772-46A3-9963-1D84-22F5FC8B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EDDF-A46F-EBE4-BAEE-2FED8C1C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C204-BEA9-93D2-CF39-E29C0DA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105-E549-3CB5-1E13-49394CF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19283-A70C-B0F1-7DD6-F34C352C6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3E91A-A913-5946-1ABC-8D9E9BE4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FE94-E253-BBB2-6B00-778E806F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4B1E-0E97-5FBE-258B-61A7DC52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997C-8367-87C1-0AFF-6E73E57C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9B79-2DB1-AD64-DE9B-832759C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697A-122A-C222-4675-12CAB2AA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A1B6-0B54-E97E-693F-B826A82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AD5D-74F8-C1DB-BA81-1D6462A9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81CB-DE08-CE16-E30D-A370A82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04F-F8ED-C3E2-2450-5C618FDD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E4ECF-8BE9-8C89-AC08-201B37B9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D0CF-0737-54CC-27A1-CCBFEA74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8C88-D55F-2495-91E3-97429533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3EDE-B32A-2F5B-60F2-6D5F62E7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4AC6-3CD7-007F-B5AA-E48DF99C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AE07-F604-3A7B-E50E-435D1050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E9C5-0FD7-EB4A-C0B7-90FD729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6B9F-B14C-63EA-5F32-4833B585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DF3E-AB0A-A68F-DF45-FC158B1C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5032-F686-C4E7-49A7-0D65B912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BD7-E617-27E6-0F8F-78344A97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F1D2-C262-E72E-7E08-45529CEB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B260-3C95-88B8-6B84-2ED01857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DCAA6-452D-AFAF-411D-6AA312E33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75673-B108-88E5-1EE0-3925EA4D2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45CC9-F091-DB82-B501-A892283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9A1DE-E190-A8FA-0572-3062012A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2839-46FC-C63E-6EDC-B6E342B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2F1E-EDF5-9A81-025C-993C601B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7A653-6C3D-1434-A909-556959D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3CBBC-B945-B388-0BB7-BD1071DE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AB52-5BE2-4374-BC7D-088AADB0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34C46-250B-6871-C6B8-61103219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4017-40D0-89C2-0404-1AF6CA48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83FA-3C19-9C27-1776-6366ABA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41D-7ADD-455C-6C19-D711959A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4397-AF61-1668-C8FE-1BFD28BC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48CA-3065-1516-B148-0F6D722D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FD205-65F1-75D4-6872-069E2821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68A4-D792-DB15-CC52-30B7AEBF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0B4A-ED65-10F4-AB32-FEE02437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A272-0C9F-7B36-097C-2BA11BF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6F30-20BE-5EF9-B28A-5E66DA48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43B9C-B717-DBB8-7C23-E39D6555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4B80-30E3-D7A0-47D2-87500EA1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A285-1BFE-815C-40D7-41D48A9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5BBC-8C42-835C-483F-03EC04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17CB8-4DB9-D538-56F6-490507AD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E6ED-C24D-26FE-2AA4-E45BA03A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7416-00F8-C00E-0061-4E8467CBA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3918-4809-3D41-A295-0F81C5B975B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0EF8-69E1-BA6E-4A55-DDCBBE12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F2F1-DF7C-1931-3A05-845CE015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DEEC-E311-F949-91F8-6079C152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400355"/>
            <a:ext cx="1067851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1F60"/>
                </a:solidFill>
              </a:rPr>
              <a:t>April 3 Meeting</a:t>
            </a:r>
            <a:br>
              <a:rPr lang="en-US" sz="8000" dirty="0">
                <a:solidFill>
                  <a:srgbClr val="001F60"/>
                </a:solidFill>
              </a:rPr>
            </a:br>
            <a:endParaRPr lang="en-US" sz="8000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sz="4000" dirty="0"/>
              <a:t>Luke Bell + Steve </a:t>
            </a:r>
            <a:r>
              <a:rPr lang="en-US" sz="4000" dirty="0" err="1"/>
              <a:t>Girvin</a:t>
            </a:r>
            <a:endParaRPr lang="en-US" sz="4000" dirty="0"/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1 &amp;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2286242"/>
            <a:ext cx="5815935" cy="4534771"/>
          </a:xfr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EEA9B3AD-EB03-474E-AB11-52B5D50C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61" y="2286241"/>
            <a:ext cx="5599617" cy="45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7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1 &amp;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05788" y="1415260"/>
            <a:ext cx="6980424" cy="5442740"/>
          </a:xfrm>
        </p:spPr>
      </p:pic>
    </p:spTree>
    <p:extLst>
      <p:ext uri="{BB962C8B-B14F-4D97-AF65-F5344CB8AC3E}">
        <p14:creationId xmlns:p14="http://schemas.microsoft.com/office/powerpoint/2010/main" val="34946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4FB-6F25-579C-2EAE-14CC257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Higher-order </a:t>
            </a:r>
            <a:r>
              <a:rPr lang="en-US" dirty="0" err="1"/>
              <a:t>Trotterization</a:t>
            </a:r>
            <a:endParaRPr lang="en-US" dirty="0"/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3835F2A-1793-87E3-0547-B9873BCB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27" y="1577856"/>
            <a:ext cx="6760146" cy="5156577"/>
          </a:xfrm>
        </p:spPr>
      </p:pic>
    </p:spTree>
    <p:extLst>
      <p:ext uri="{BB962C8B-B14F-4D97-AF65-F5344CB8AC3E}">
        <p14:creationId xmlns:p14="http://schemas.microsoft.com/office/powerpoint/2010/main" val="173514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4FB-6F25-579C-2EAE-14CC257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Higher-order </a:t>
            </a:r>
            <a:r>
              <a:rPr lang="en-US" dirty="0" err="1"/>
              <a:t>Trotterization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35F2A-1793-87E3-0547-B9873BCB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15927" y="1577856"/>
            <a:ext cx="6760146" cy="5156577"/>
          </a:xfrm>
        </p:spPr>
      </p:pic>
    </p:spTree>
    <p:extLst>
      <p:ext uri="{BB962C8B-B14F-4D97-AF65-F5344CB8AC3E}">
        <p14:creationId xmlns:p14="http://schemas.microsoft.com/office/powerpoint/2010/main" val="61402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4FB-6F25-579C-2EAE-14CC257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Higher-order </a:t>
            </a:r>
            <a:r>
              <a:rPr lang="en-US" dirty="0" err="1"/>
              <a:t>Trotterization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35F2A-1793-87E3-0547-B9873BCB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15927" y="1577856"/>
            <a:ext cx="6760146" cy="5156577"/>
          </a:xfrm>
        </p:spPr>
      </p:pic>
    </p:spTree>
    <p:extLst>
      <p:ext uri="{BB962C8B-B14F-4D97-AF65-F5344CB8AC3E}">
        <p14:creationId xmlns:p14="http://schemas.microsoft.com/office/powerpoint/2010/main" val="11009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C66D-ED7C-ECCF-19D9-65F8106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9D24-2C8E-DBFF-3B6A-467B0DF9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EA2-B3F8-4AC4-2E97-563304F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C782-CF0F-276C-5343-0F02FCD8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Spectrum of VTA</a:t>
            </a:r>
          </a:p>
          <a:p>
            <a:r>
              <a:rPr lang="en-US" dirty="0"/>
              <a:t>2. Recursive application of VTA to initial state</a:t>
            </a:r>
          </a:p>
        </p:txBody>
      </p:sp>
    </p:spTree>
    <p:extLst>
      <p:ext uri="{BB962C8B-B14F-4D97-AF65-F5344CB8AC3E}">
        <p14:creationId xmlns:p14="http://schemas.microsoft.com/office/powerpoint/2010/main" val="5798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7C6-39ED-1705-3999-296332CF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Clarification of Notation</a:t>
            </a:r>
          </a:p>
        </p:txBody>
      </p:sp>
      <p:pic>
        <p:nvPicPr>
          <p:cNvPr id="5" name="Content Placeholder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67270086-D440-B08D-5393-74871A6F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73" y="1853180"/>
            <a:ext cx="5903465" cy="11402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577B7-19B6-5AF5-7005-2EE1B9BC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1" y="4650166"/>
            <a:ext cx="7041142" cy="517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CEB1A-D71F-56EA-6A6A-84EBCC73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409" y="5700776"/>
            <a:ext cx="6033365" cy="517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6070F-9E45-7800-B8F9-B1A1FDCE2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362" y="3249139"/>
            <a:ext cx="7493682" cy="555566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DDE522-D038-C3CB-6E62-90BEFC66422B}"/>
              </a:ext>
            </a:extLst>
          </p:cNvPr>
          <p:cNvSpPr/>
          <p:nvPr/>
        </p:nvSpPr>
        <p:spPr>
          <a:xfrm>
            <a:off x="2384854" y="1853180"/>
            <a:ext cx="7846541" cy="22635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03C489-575A-ABC2-F376-83FD514F716D}"/>
              </a:ext>
            </a:extLst>
          </p:cNvPr>
          <p:cNvSpPr/>
          <p:nvPr/>
        </p:nvSpPr>
        <p:spPr>
          <a:xfrm>
            <a:off x="2669059" y="4448432"/>
            <a:ext cx="7376985" cy="19647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0-1</a:t>
            </a:r>
          </a:p>
        </p:txBody>
      </p:sp>
      <p:pic>
        <p:nvPicPr>
          <p:cNvPr id="9" name="Content Placeholder 8" descr="A graph of a function&#10;&#10;Description automatically generated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164175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2-3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42020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3966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5-10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16362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11-15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12343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6D89-6769-4583-2572-CD8F22B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0-15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088AD-D761-7B73-71AD-6039CBE7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27" y="1602692"/>
            <a:ext cx="6579745" cy="5130325"/>
          </a:xfrm>
        </p:spPr>
      </p:pic>
    </p:spTree>
    <p:extLst>
      <p:ext uri="{BB962C8B-B14F-4D97-AF65-F5344CB8AC3E}">
        <p14:creationId xmlns:p14="http://schemas.microsoft.com/office/powerpoint/2010/main" val="219273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17456</TotalTime>
  <Words>55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April 3 Meeting </vt:lpstr>
      <vt:lpstr>Topics to Discuss</vt:lpstr>
      <vt:lpstr>Clarification of Notation</vt:lpstr>
      <vt:lpstr>Eigenvalues 0-1</vt:lpstr>
      <vt:lpstr>Eigenvalues 2-3</vt:lpstr>
      <vt:lpstr>Eigenvalues 4</vt:lpstr>
      <vt:lpstr>Eigenvalues 5-10</vt:lpstr>
      <vt:lpstr>Eigenvalues 11-15</vt:lpstr>
      <vt:lpstr>Eigenvalues 0-15</vt:lpstr>
      <vt:lpstr>Eigenvalues 1 &amp; 4</vt:lpstr>
      <vt:lpstr>Eigenvalues 1 &amp; 4</vt:lpstr>
      <vt:lpstr>Higher-order Trotterization</vt:lpstr>
      <vt:lpstr>Higher-order Trotterization</vt:lpstr>
      <vt:lpstr>Higher-order Trotterization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3 Meeting </dc:title>
  <dc:creator>Bell, Luke</dc:creator>
  <cp:lastModifiedBy>Bell, Luke</cp:lastModifiedBy>
  <cp:revision>1</cp:revision>
  <dcterms:created xsi:type="dcterms:W3CDTF">2024-04-03T13:41:05Z</dcterms:created>
  <dcterms:modified xsi:type="dcterms:W3CDTF">2024-05-16T20:42:05Z</dcterms:modified>
</cp:coreProperties>
</file>