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331" r:id="rId17"/>
    <p:sldId id="332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>
      <p:cViewPr varScale="1">
        <p:scale>
          <a:sx n="215" d="100"/>
          <a:sy n="2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104F-257F-CA10-301B-5A10101F8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341ED-7635-D1E2-6673-531A2370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C68E4-B636-9C65-2241-CABBC5CC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99A7-9A8D-DC4F-BBA1-C55B700E0A9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6EE8-DFF0-AF80-1B23-2719181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69060-A5E1-5977-95E9-FF119906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015-D210-1447-9FA6-1366B2BC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C33C-7E7A-DFF2-356E-9882891A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0FFBA-46D5-75DF-8548-1B4BF6804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6C13B-779A-8373-DE15-F752284C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99A7-9A8D-DC4F-BBA1-C55B700E0A9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D1A2-2922-C544-76B7-9A8F301D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C4C92-FE33-0D09-1C1A-D55C52C7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015-D210-1447-9FA6-1366B2BC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4972F-6559-F369-49D2-3AA78F2A5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63A31-009F-EA31-9EAB-D1A9C3D3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0FB8-3F27-BB6D-A8FA-ADE456DA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99A7-9A8D-DC4F-BBA1-C55B700E0A9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AE7BA-4345-79B8-5D4A-3D32E877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7504-09C9-F201-EA60-8891E8B9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015-D210-1447-9FA6-1366B2BC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9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21CF-D317-C7B4-6850-A13D8B65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8CEC-7DEA-F4A2-72E1-BC891EA1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0376-A570-8B10-87C9-8752065D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99A7-9A8D-DC4F-BBA1-C55B700E0A9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4E3A-C5C3-A337-B40D-82217BDA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E39DF-B4B3-1048-AF28-6224E93B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015-D210-1447-9FA6-1366B2BC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8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CB6B-5B4B-02B9-ABF6-2E5264D2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A5683-E7E7-98DA-EB4E-910864FF6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33005-5D66-0434-A13A-2E0961D5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99A7-9A8D-DC4F-BBA1-C55B700E0A9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93F1E-0BE7-6015-4F88-63D076EF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AE901-DD14-A68B-DD63-57F4E32F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015-D210-1447-9FA6-1366B2BC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0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17FE-B9A4-941D-F86E-70E0F320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A2CE-7D1B-4D86-CE82-5F2371872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FB3D1-35BF-6549-5B7C-A62099A2B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5E8E6-8622-9DF0-8B40-0C576D4D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99A7-9A8D-DC4F-BBA1-C55B700E0A9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D05EB-5A5D-94A0-FF62-FB7A0F03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12A7B-C603-31B7-0B0E-415D70F1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015-D210-1447-9FA6-1366B2BC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5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289D-71DE-7FF0-CCBE-9532020E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2B7E-FD3F-9AB8-4653-638726C7C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A089D-0DAE-25B9-D6C9-289FF5558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4E2EC-12BF-6375-7541-10CBD4768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EC2C0-7C28-969D-C21A-E403B920F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AC2482-762E-10A5-3309-870EF989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99A7-9A8D-DC4F-BBA1-C55B700E0A9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B6367-2332-6492-D61D-4F3E9F52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C2E81-A26B-A4FE-34A5-3F69B479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015-D210-1447-9FA6-1366B2BC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4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0F1C-F5D5-BDE7-66ED-0D582977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DE2E2-CED3-CBF4-7E20-6A02C076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99A7-9A8D-DC4F-BBA1-C55B700E0A9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2B02E-42F2-85E8-CDD9-39B6B907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0797B-897C-0601-F6C6-43D4D63A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015-D210-1447-9FA6-1366B2BC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3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A2BBB-9304-21B8-AC87-56524F7B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99A7-9A8D-DC4F-BBA1-C55B700E0A9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2A86C-F4C7-4180-FBE1-E2949DC4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8A618-8170-16A0-131D-DE1E940D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015-D210-1447-9FA6-1366B2BC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5F35-A8B5-7ACC-5D97-321B2476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881D1-46AE-0FA4-6EC0-5A8659B3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4DC42-EDBF-5F80-96EC-833C0127C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C5AF1-570C-70F4-0735-3A7B0C4D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99A7-9A8D-DC4F-BBA1-C55B700E0A9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D32FB-5C74-BE62-1A98-6F372077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2DAB0-93FB-74FB-EE9F-94989618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015-D210-1447-9FA6-1366B2BC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9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DA90-7755-0DC4-029E-6E3A5EE60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7CB08-3470-34FE-9355-C469FE788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85EAC-6D07-9C10-E830-166B12119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4B0C7-640E-EDA2-5131-311BE103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99A7-9A8D-DC4F-BBA1-C55B700E0A9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7D1FC-595E-26CA-DDF4-33298155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59CEE-940C-7BD4-3E99-536106F4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9E015-D210-1447-9FA6-1366B2BC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6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12FC4-18ED-C458-41B5-64BB122D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15DDD-12FD-7EEF-C648-250516D3F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82E2-5757-EB99-9978-9380C0746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99A7-9A8D-DC4F-BBA1-C55B700E0A9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B4C4-04E1-2DFF-39A4-7DC37B74D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62934-8654-F010-8328-5B962F87B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E015-D210-1447-9FA6-1366B2BCD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3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543-9200-3AF3-53B4-A6FC3406C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745" y="2400355"/>
            <a:ext cx="1067851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001F60"/>
                </a:solidFill>
              </a:rPr>
              <a:t>May 1 Meeting</a:t>
            </a:r>
            <a:br>
              <a:rPr lang="en-US" sz="8000" dirty="0">
                <a:solidFill>
                  <a:srgbClr val="001F60"/>
                </a:solidFill>
              </a:rPr>
            </a:br>
            <a:endParaRPr lang="en-US" sz="8000" dirty="0">
              <a:solidFill>
                <a:srgbClr val="001F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3D95B-5C29-C490-504D-AE2DAF733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6542" y="3654086"/>
            <a:ext cx="6338916" cy="1655762"/>
          </a:xfrm>
        </p:spPr>
        <p:txBody>
          <a:bodyPr>
            <a:noAutofit/>
          </a:bodyPr>
          <a:lstStyle/>
          <a:p>
            <a:r>
              <a:rPr lang="en-US" dirty="0"/>
              <a:t>Luke Bell, Yan Wang, </a:t>
            </a:r>
          </a:p>
          <a:p>
            <a:r>
              <a:rPr lang="en-US" dirty="0"/>
              <a:t>Eugene </a:t>
            </a:r>
            <a:r>
              <a:rPr lang="en-US" dirty="0" err="1"/>
              <a:t>Dumitrescu</a:t>
            </a:r>
            <a:r>
              <a:rPr lang="en-US" dirty="0"/>
              <a:t>, Steven </a:t>
            </a:r>
            <a:r>
              <a:rPr lang="en-US" dirty="0" err="1"/>
              <a:t>Girvin</a:t>
            </a:r>
            <a:endParaRPr lang="en-US" dirty="0"/>
          </a:p>
        </p:txBody>
      </p:sp>
      <p:pic>
        <p:nvPicPr>
          <p:cNvPr id="5" name="Picture 4" descr="YaleClr.eps">
            <a:extLst>
              <a:ext uri="{FF2B5EF4-FFF2-40B4-BE49-F238E27FC236}">
                <a16:creationId xmlns:a16="http://schemas.microsoft.com/office/drawing/2014/main" id="{E66F44D6-FBDD-1E91-B394-3DA0BC0C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64" y="131700"/>
            <a:ext cx="2120549" cy="221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Oak Ridge National Laboratory | Drupal.org">
            <a:extLst>
              <a:ext uri="{FF2B5EF4-FFF2-40B4-BE49-F238E27FC236}">
                <a16:creationId xmlns:a16="http://schemas.microsoft.com/office/drawing/2014/main" id="{CAE25CB1-22D2-2977-E567-D2BFD92D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" y="4919172"/>
            <a:ext cx="4599335" cy="23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92D423C-95CD-6F8C-52B8-8DEA984B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71" y="4388801"/>
            <a:ext cx="1952418" cy="232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NL | Brand Center | Logo">
            <a:extLst>
              <a:ext uri="{FF2B5EF4-FFF2-40B4-BE49-F238E27FC236}">
                <a16:creationId xmlns:a16="http://schemas.microsoft.com/office/drawing/2014/main" id="{E918BE71-1EDE-C3F7-79B7-44FF6A36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023" y="101913"/>
            <a:ext cx="5152412" cy="12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33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1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1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5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1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7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1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1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1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9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6756-1E40-DD12-23BB-BA1295D9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93" y="166156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Perturbation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CB1A2-06B1-981C-769F-85E2C3BA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3073400"/>
            <a:ext cx="39751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9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 = -8, -2 for </a:t>
            </a:r>
            <a:r>
              <a:rPr lang="el-GR" dirty="0"/>
              <a:t>Δ = </a:t>
            </a:r>
            <a:r>
              <a:rPr lang="en-US" dirty="0"/>
              <a:t>0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696605" y="1986453"/>
            <a:ext cx="6495395" cy="4871547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986455"/>
            <a:ext cx="6495392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28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 = -8, -2 for </a:t>
            </a:r>
            <a:r>
              <a:rPr lang="el-GR" dirty="0"/>
              <a:t>Δ = </a:t>
            </a:r>
            <a:r>
              <a:rPr lang="en-US" dirty="0"/>
              <a:t>0.1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88386" y="2130289"/>
            <a:ext cx="6303614" cy="4727711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052" y="2130289"/>
            <a:ext cx="6111832" cy="45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 = -8, -2 for </a:t>
            </a:r>
            <a:r>
              <a:rPr lang="el-GR" dirty="0"/>
              <a:t>Δ = </a:t>
            </a:r>
            <a:r>
              <a:rPr lang="en-US" dirty="0"/>
              <a:t>0.1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88386" y="2130289"/>
            <a:ext cx="6303614" cy="4727711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052" y="2130289"/>
            <a:ext cx="6111832" cy="45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9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 = -8, -2 for </a:t>
            </a:r>
            <a:r>
              <a:rPr lang="el-GR" dirty="0"/>
              <a:t>Δ = </a:t>
            </a:r>
            <a:r>
              <a:rPr lang="en-US" dirty="0"/>
              <a:t>0.2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88386" y="2130289"/>
            <a:ext cx="6303614" cy="4727711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052" y="2130289"/>
            <a:ext cx="6111832" cy="45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6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1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22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 = -8, -2 for </a:t>
            </a:r>
            <a:r>
              <a:rPr lang="el-GR" dirty="0"/>
              <a:t>Δ = </a:t>
            </a:r>
            <a:r>
              <a:rPr lang="en-US" dirty="0"/>
              <a:t>0.3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88386" y="2130289"/>
            <a:ext cx="6303614" cy="4727711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052" y="2130289"/>
            <a:ext cx="6111832" cy="45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56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 = -8, -2 for </a:t>
            </a:r>
            <a:r>
              <a:rPr lang="el-GR" dirty="0"/>
              <a:t>Δ = </a:t>
            </a:r>
            <a:r>
              <a:rPr lang="en-US" dirty="0"/>
              <a:t>0.4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88386" y="2130289"/>
            <a:ext cx="6303614" cy="4727711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052" y="2130289"/>
            <a:ext cx="6111832" cy="45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23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 = -8, -2 for </a:t>
            </a:r>
            <a:r>
              <a:rPr lang="el-GR" dirty="0"/>
              <a:t>Δ = </a:t>
            </a:r>
            <a:r>
              <a:rPr lang="en-US" dirty="0"/>
              <a:t>0.5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88386" y="2130289"/>
            <a:ext cx="6303614" cy="4727711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052" y="2130289"/>
            <a:ext cx="6111832" cy="45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31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 = -8, -2 for </a:t>
            </a:r>
            <a:r>
              <a:rPr lang="el-GR" dirty="0"/>
              <a:t>Δ = </a:t>
            </a:r>
            <a:r>
              <a:rPr lang="en-US" dirty="0"/>
              <a:t>0.6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88386" y="2130289"/>
            <a:ext cx="6303614" cy="4727711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052" y="2130289"/>
            <a:ext cx="6111832" cy="45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87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 = -8, -2 for </a:t>
            </a:r>
            <a:r>
              <a:rPr lang="el-GR" dirty="0"/>
              <a:t>Δ = </a:t>
            </a:r>
            <a:r>
              <a:rPr lang="en-US" dirty="0"/>
              <a:t>0.7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88386" y="2130289"/>
            <a:ext cx="6303614" cy="4727711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052" y="2130289"/>
            <a:ext cx="6111832" cy="45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86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 = -8, -2 for </a:t>
            </a:r>
            <a:r>
              <a:rPr lang="el-GR" dirty="0"/>
              <a:t>Δ = </a:t>
            </a:r>
            <a:r>
              <a:rPr lang="en-US" dirty="0"/>
              <a:t>0.8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88386" y="2130289"/>
            <a:ext cx="6303614" cy="4727711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052" y="2130289"/>
            <a:ext cx="6111832" cy="45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45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 = -8, -2 for </a:t>
            </a:r>
            <a:r>
              <a:rPr lang="el-GR" dirty="0"/>
              <a:t>Δ = </a:t>
            </a:r>
            <a:r>
              <a:rPr lang="en-US" dirty="0"/>
              <a:t>0.9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88386" y="2130289"/>
            <a:ext cx="6303614" cy="4727711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052" y="2130289"/>
            <a:ext cx="6111832" cy="45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2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15D-D294-63FF-5953-E50013FF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 = -8, -2 for </a:t>
            </a:r>
            <a:r>
              <a:rPr lang="el-GR" dirty="0"/>
              <a:t>Δ = </a:t>
            </a:r>
            <a:r>
              <a:rPr lang="en-US" dirty="0"/>
              <a:t>1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3647941E-81B7-629E-6FBB-FD601BFF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88386" y="2130289"/>
            <a:ext cx="6303614" cy="4727711"/>
          </a:xfr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39B650-2CE3-CEC5-F29D-D137CE8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052" y="2130289"/>
            <a:ext cx="6111832" cy="45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1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1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2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1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2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1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0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1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2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1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7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1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9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C8D21-E4D3-CBA2-C530-629044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3999" y="0"/>
            <a:ext cx="4572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E713-9AF4-2996-8C22-600CB83B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8" y="-4"/>
            <a:ext cx="4572001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C106F5-8CBE-EB4C-CBF1-52F44B14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3999" y="3428999"/>
            <a:ext cx="4572001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E0951-8E9E-0953-5C4B-2B298EE3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95999" y="3428999"/>
            <a:ext cx="45720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148</Words>
  <Application>Microsoft Macintosh PowerPoint</Application>
  <PresentationFormat>Widescreen</PresentationFormat>
  <Paragraphs>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May 1 Meeting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Perturbation</vt:lpstr>
      <vt:lpstr>Es = -8, -2 for Δ = 0</vt:lpstr>
      <vt:lpstr>Es = -8, -2 for Δ = 0.1</vt:lpstr>
      <vt:lpstr>Es = -8, -2 for Δ = 0.1</vt:lpstr>
      <vt:lpstr>Es = -8, -2 for Δ = 0.2</vt:lpstr>
      <vt:lpstr>Es = -8, -2 for Δ = 0.3</vt:lpstr>
      <vt:lpstr>Es = -8, -2 for Δ = 0.4</vt:lpstr>
      <vt:lpstr>Es = -8, -2 for Δ = 0.5</vt:lpstr>
      <vt:lpstr>Es = -8, -2 for Δ = 0.6</vt:lpstr>
      <vt:lpstr>Es = -8, -2 for Δ = 0.7</vt:lpstr>
      <vt:lpstr>Es = -8, -2 for Δ = 0.8</vt:lpstr>
      <vt:lpstr>Es = -8, -2 for Δ = 0.9</vt:lpstr>
      <vt:lpstr>Es = -8, -2 for Δ =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1 Meeting </dc:title>
  <dc:creator>Bell, Luke</dc:creator>
  <cp:lastModifiedBy>Bell, Luke</cp:lastModifiedBy>
  <cp:revision>2</cp:revision>
  <dcterms:created xsi:type="dcterms:W3CDTF">2024-04-30T19:04:59Z</dcterms:created>
  <dcterms:modified xsi:type="dcterms:W3CDTF">2024-05-01T14:41:48Z</dcterms:modified>
</cp:coreProperties>
</file>