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F80C-D614-3AC0-096B-E4D1FAA0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BBFB-96FA-90EB-DAFB-608EC13B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6DF8-9FA9-03DC-4739-48BBDA3D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280-F739-EF12-3588-5F7E3A5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023D-8AEA-9322-1F53-236B4DA4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32A8-6B4A-D56B-04AA-DFC2BF25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DC0F7-8A58-EABB-E5FA-8B402CCE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0CE5-363E-D2E1-77D4-77B9BEB9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25B1-BEB4-9B23-D4BE-B2405293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0B7F-FBA8-B250-EDC0-3D02DA1D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30419-8360-CD86-3B01-297A850A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075F-820F-0155-53BB-A90764AE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3351-61DF-AF8D-C481-3E8D8109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5AF0-4C01-965A-227A-620BCDB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4E5A-BB91-7264-C389-13E0B3A7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5EA2-D5DB-8CD7-4526-4F97615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452A-9B6F-8BA6-29E4-515A6D32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634D-74C5-3B04-4361-44B6CCCE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EE8F-7935-FA89-85BB-0D11C734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2B0F-6F80-FA7F-F8C0-7459D372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9AA-96C7-267F-9B08-D47FA226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14554-C695-BB4D-B09E-20CF4CE4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8086-ECE1-448B-12EC-4847CA50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C827-7062-0E8F-5785-7F50D94E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50C4-EA66-C8E7-5A3A-8DE409A9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7D3D-536E-AA25-C96B-A8A7BCF0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DDB3-954F-A586-0770-82CD343C6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1100-E463-F63F-E8F9-EA111D12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7D24-328B-D065-CB77-3BA574E5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CCA9-361A-5B30-E05A-8CC69C80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2155-6F63-6E36-B082-40BB66CC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C493-2326-6C7D-92EF-0B360345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169C-CAE2-2764-5C28-DBE2A83F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C9B1F-7FDF-A066-2F4B-BFA63EFD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83415-D573-7E47-164B-4C2768385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125E6-FAC5-D494-5FBB-9BC67C25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FC85C-EBCB-8CC0-522B-EA95FEE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16124-812A-368B-F844-ABA29B0D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DA9FC-6780-CCE0-0266-4872F5D5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E050-57E9-0CFC-62E9-882FC1D4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C1B4B-0255-F0B3-B32D-0B056084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9CB3-2803-6BDA-4FC9-7ADFD74F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C2873-2A2C-08BB-13AC-E334306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92FB2-BCAE-7D9F-440F-C9063C48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B56E0-4DD0-DB54-1C28-FBBF9D51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A891-35B1-2CA0-5626-3CDA0ECF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D80-DF95-D334-2E22-B4069043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6F90-C604-DBC8-3F46-7A6845F6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6FDAF-F047-AAD6-6663-69774551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0985-31CB-18CB-9F96-7B401531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BE833-3622-09C9-3487-5523074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555E-63E2-76B6-A441-064666E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AB10-9E5E-68D7-F7D2-59517CBB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2C0E-E0DA-A99C-A6C6-1D832BB1B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C264-32E1-43AE-3C34-F16FB349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093A-C96D-3137-0BF0-938046B1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6CA54-59C7-06BA-4D35-1795E6B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6392-E6C8-D013-3380-B1A4679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7C189-8660-32EE-14C1-A33C28DE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9D63-2680-2FF9-7EE8-60B96538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2542-E666-AE7F-B8A9-0BE9FAE90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A6FCE-304F-B542-A3C3-DC7BD28E2730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938B-D9A6-F15B-8019-2FA89D08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24A-1E1C-D186-FB6E-0F205324E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A38A7-4ECC-BF41-B9EF-9F6E0D9C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165855"/>
            <a:ext cx="10678510" cy="2938134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rgbClr val="001F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May 8 Meeting</a:t>
            </a:r>
            <a:br>
              <a:rPr lang="en-US" sz="10000" dirty="0">
                <a:solidFill>
                  <a:srgbClr val="001F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0000" dirty="0">
              <a:solidFill>
                <a:srgbClr val="001F6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560920"/>
            <a:ext cx="6338916" cy="165576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Luke Bell + Steven </a:t>
            </a:r>
            <a:r>
              <a:rPr lang="en-US" sz="4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Girvin</a:t>
            </a:r>
            <a:endParaRPr lang="en-US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9</Words>
  <Application>Microsoft Macintosh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Angsana New</vt:lpstr>
      <vt:lpstr>Aptos</vt:lpstr>
      <vt:lpstr>Aptos Display</vt:lpstr>
      <vt:lpstr>Arial</vt:lpstr>
      <vt:lpstr>Office Theme</vt:lpstr>
      <vt:lpstr>May 8 Meeting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8 Meeting </dc:title>
  <dc:creator>Bell, Luke</dc:creator>
  <cp:lastModifiedBy>Bell, Luke</cp:lastModifiedBy>
  <cp:revision>1</cp:revision>
  <dcterms:created xsi:type="dcterms:W3CDTF">2024-05-08T06:24:52Z</dcterms:created>
  <dcterms:modified xsi:type="dcterms:W3CDTF">2024-05-09T21:20:33Z</dcterms:modified>
</cp:coreProperties>
</file>