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662A-ADA1-CA52-767B-DDF42B661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0D9A4-7CD8-EF1A-6729-6E5F8AFDA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D463-AECD-E3B2-EEB7-D95DAB04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EFDC-33FA-04DF-4845-2EFCC8D2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A27D8-D6AF-D63A-3A40-0E50BED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AD04-B0AA-3E3E-EC52-8C05380A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3180C-E20C-E2E7-2B5D-913AF854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5B26-E0FB-39AD-E79C-F7435A69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0C52-D5CD-19F1-5F5E-9ED11FF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3C6C-A9FE-E876-CB37-D95E8959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D5656-C770-9F36-AE69-A084ECF8A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9A804-6A00-6F3F-B888-7462BA19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BE6C-BF2F-9BE0-B226-99231CDC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AF7C-7E4B-1C04-60E0-DAE8BA9B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E068-2766-EE5E-0DC1-AE512A5D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8CA8-9123-E04F-6A76-CA7515AE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A051-7983-0859-F5C6-16E761E7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7A0B-7BBC-4CBB-5420-35A9E121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F9D7-2A3C-6E45-484C-B35E4B55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88C8D-742D-871F-70E6-DD45F24D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B5BF-01B0-91C9-F19D-AA356580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F39E8-5FDD-49DB-EFD1-1016D429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68D4-F9DA-DFEE-83FF-737F5F5F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A6DA-9CEA-D8B7-2431-9DEBA091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56F0-F03E-DFB2-F6BA-C639C5F7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DF26-60DA-49AF-1A94-4ADE66A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2857-6A1A-0ACD-80D2-A5D96FCAF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F6161-9EC9-1735-D870-F42BCD1B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66BE-633B-05E5-81C6-4431A6B1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C0B52-522E-A1A0-2AF1-1BE54F63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7C05A-C8B5-7581-59E6-0501B4B6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12B0-0D4E-9A5D-0E47-011A8FD9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75BDE-F25F-FE32-AD91-551B453E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BDD7C-881B-FCEA-BFB6-F109E723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6A4F5-2FED-ABDF-BBC8-6122C5C02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68F51-C7AC-886A-43E5-B1A8B4F93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CE62B-1274-6AF2-B714-98AF0D51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4ED00-2E44-4F84-C040-AE3D8403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8CB83-B2EC-0F85-7BE5-9FE8B3E0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4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32E7-7476-74B8-D030-78F51DB6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295E-1676-AC7E-6AD8-287067DC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B2A2F-9084-7522-9634-EB29227C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0350D-38CF-4A0A-9B4D-1E2B68CA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DA8B-A23C-C0B5-2A83-EC8543D5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CE8EA-AC78-F646-51F0-5294AFAD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49F56-6CBA-6E57-8B87-DF6A3B9A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1ACF-F1BC-6885-99E5-597DF5B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E8C1-CAA2-6213-2639-69CC58EA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FFF75-2E01-8EBF-637B-742FDDD80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3D45C-C4F1-B2A9-5FFC-741C666B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A6331-AD56-9472-B916-E2BCFD2F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BF27-B1A6-4855-96F0-29927ADD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D209-3D5C-A5B0-5B52-BDA1A345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2A973-6B08-2A95-7733-3C37E6A78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847CD-C6BE-EB83-9216-3E2602D8D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06649-47CE-7226-5F08-E6A0A159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540B-53DA-9799-91FF-6275C767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8611-9DE6-F461-3EB9-B13E01E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3AFD5-5014-098F-2D02-6502A6E5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A531-0660-8FE0-4D90-BA22E563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1643-DD82-F467-847E-DBB29D9A0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1674-E7B7-F442-8F64-D3EE4BDA08E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9F3B-8443-A4F7-F5EC-DB7B6DF55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F445-E0B3-EE94-BA69-5FB4EEFEC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64DA-EAE2-ACBD-1838-D3E962A56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Boson Gang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BE790-9825-13A4-3AAC-1082BE03F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Trotter Analysis </a:t>
            </a:r>
          </a:p>
        </p:txBody>
      </p:sp>
    </p:spTree>
    <p:extLst>
      <p:ext uri="{BB962C8B-B14F-4D97-AF65-F5344CB8AC3E}">
        <p14:creationId xmlns:p14="http://schemas.microsoft.com/office/powerpoint/2010/main" val="242337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06BE-51DE-0A8F-17D9-52362E66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6BF8-37F8-3CC1-8CDD-AED3FB43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0029-4E6C-E8A6-F85E-DE0EF786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55EE-545B-3778-8470-BF46337E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5960-4A51-523D-1467-E29C28E8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98E4-ECCA-DEA1-6C9F-A752277C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AEA7-9056-8D27-1B50-A4A9E765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9EB2-C613-62DB-35D5-E5BF47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8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9C99-004E-1814-990A-EC6DF1A7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EA73-A2D5-960A-BD2F-5FB49067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8A41-9458-4E2C-7D50-01C10472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99F-E233-541D-426D-BA2F724C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AF7C-3629-4972-CB96-3E6210FD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E3C1-979E-085C-2EEB-1B0F749B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69C7-1168-DAEC-D9DB-BD5FD3A3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E0E8-FFF5-8706-CA86-ECC906B9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2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4BBE-FE26-CBFC-8D60-A44C859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874D-FA71-4AEE-FC55-D2FFCBBA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3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6</Words>
  <Application>Microsoft Macintosh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Boson Gang Meeting</vt:lpstr>
      <vt:lpstr>Background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Boson Gang Meeting</dc:title>
  <dc:creator>Bell, Luke</dc:creator>
  <cp:lastModifiedBy>Bell, Luke</cp:lastModifiedBy>
  <cp:revision>1</cp:revision>
  <dcterms:created xsi:type="dcterms:W3CDTF">2024-01-26T18:49:21Z</dcterms:created>
  <dcterms:modified xsi:type="dcterms:W3CDTF">2024-01-28T23:02:09Z</dcterms:modified>
</cp:coreProperties>
</file>