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8"/>
    <p:restoredTop sz="94719"/>
  </p:normalViewPr>
  <p:slideViewPr>
    <p:cSldViewPr snapToGrid="0">
      <p:cViewPr>
        <p:scale>
          <a:sx n="117" d="100"/>
          <a:sy n="117" d="100"/>
        </p:scale>
        <p:origin x="1488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24DB3-25CA-DF06-D231-BECB97F3C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EB248-52CB-0D8C-F441-40CEA0732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FF850-7743-B46D-89D1-039724ACB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722A-DF6E-DF4D-92F3-C765A5F2F6D2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57B5B-6A87-86E0-EB0B-EED647D9A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65056-C7DF-DAC2-E6AC-170B322D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534E-45A8-CF4E-93DC-D938675AD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81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F12C3-9FF9-820C-B375-19A8C35FE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84EE32-FF8D-4EBF-5206-7E33E3B1E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AF856-DDD4-D123-50A9-C9471A245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722A-DF6E-DF4D-92F3-C765A5F2F6D2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54A55-4748-52D3-48F2-E53002986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541E3-DC96-E263-13D6-B44BDE593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534E-45A8-CF4E-93DC-D938675AD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666AAA-FDF3-6C53-7686-EA617A77D4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C6ECEB-824A-1CB8-8DFD-0DA17191D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B62CE-71BE-3A7D-5F4A-797324409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722A-DF6E-DF4D-92F3-C765A5F2F6D2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994E1-96C3-2A2C-B53E-B3353FA2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DC571-2CC5-EAB2-1070-AE0D6FD13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534E-45A8-CF4E-93DC-D938675AD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57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79484-5B3C-D35F-1EA0-F3E7A8CCC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74088-C9FB-7348-8949-7BA38E104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C657F-08F7-111F-AD6C-747803227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722A-DF6E-DF4D-92F3-C765A5F2F6D2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C7440-4137-8B00-554F-71248858D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9FBA7-9E0D-98F2-1F34-35223800A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534E-45A8-CF4E-93DC-D938675AD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75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6B95F-148B-FB53-9A1A-549B6B3DD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BCDAD-0EE6-D39B-B8B4-928B2DDC3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EB52E-D41D-44F3-F0A9-60C4EDC50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722A-DF6E-DF4D-92F3-C765A5F2F6D2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6E7C0-846E-933E-E9F7-22E3A7169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6DFF1-3366-EAC7-1E41-353B83C2A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534E-45A8-CF4E-93DC-D938675AD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95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78582-71EF-8E45-9A8B-6AB6EABA4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21480-6E9C-4355-ED6D-5C69A1E54C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E6C28-93E9-B071-949A-4197BF05A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EDFCA-8071-5F83-77E9-DFFF2B6C6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722A-DF6E-DF4D-92F3-C765A5F2F6D2}" type="datetimeFigureOut">
              <a:rPr lang="en-US" smtClean="0"/>
              <a:t>1/17/24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E32E75-7ECC-7D06-F75F-C2BD0D5DC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48F62-665F-175A-E5F5-16C0EFA12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534E-45A8-CF4E-93DC-D938675AD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76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20BAE-6CA5-FD2E-69DE-C9E679D1C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CB06B-3FD3-DF14-8BFE-A12C6A1F7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EAE17-89A3-62EC-2316-1E3929989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488B44-6B3D-6C9B-FE2E-6F6A2881E3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44CC36-AC38-58FA-2695-4791BB808C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1650AB-0C4C-DA9D-4698-B35424C5D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722A-DF6E-DF4D-92F3-C765A5F2F6D2}" type="datetimeFigureOut">
              <a:rPr lang="en-US" smtClean="0"/>
              <a:t>1/17/24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25134E-9781-5E58-200D-6206815E0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32BD11-588A-BB0E-B717-5947B8F91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534E-45A8-CF4E-93DC-D938675AD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92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E639B-B024-638B-8CB4-769C3136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6590EF-73F1-506B-96CA-9B8B6D57A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722A-DF6E-DF4D-92F3-C765A5F2F6D2}" type="datetimeFigureOut">
              <a:rPr lang="en-US" smtClean="0"/>
              <a:t>1/17/24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C02482-5816-2742-6E1A-34B3006A1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23432-3C7E-29D9-2294-B441F01C7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534E-45A8-CF4E-93DC-D938675AD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4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674833-D510-E88B-65A4-EF03F5317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722A-DF6E-DF4D-92F3-C765A5F2F6D2}" type="datetimeFigureOut">
              <a:rPr lang="en-US" smtClean="0"/>
              <a:t>1/17/24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1F9941-3282-A199-A7F9-9A27470D1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BE483-9E39-E4FD-C9CA-32D985344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534E-45A8-CF4E-93DC-D938675AD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98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61712-5ECC-90FE-8AB3-14B55856A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F92A4-9FE0-D7D9-41CC-934507C40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39C2F-73AC-250B-2D56-500B9AE56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3232A-BA0A-35F2-E9E9-B47637C1F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722A-DF6E-DF4D-92F3-C765A5F2F6D2}" type="datetimeFigureOut">
              <a:rPr lang="en-US" smtClean="0"/>
              <a:t>1/17/24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FD134-71EE-B404-0BD3-744C896DE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C54F5-7EBA-1A8E-6D58-12B64D6DA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534E-45A8-CF4E-93DC-D938675AD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6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DF70-A10C-BF97-DED7-5933D1837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1CFD87-B70C-36FA-76A9-922A63ACE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7B46E7-131A-03DF-AF9F-AE9286CF9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D7B58-B446-9E53-0F6F-C22CA8A31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722A-DF6E-DF4D-92F3-C765A5F2F6D2}" type="datetimeFigureOut">
              <a:rPr lang="en-US" smtClean="0"/>
              <a:t>1/17/24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D4983F-8C63-55DD-E9B9-96F18505E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3047D-1E45-7D3F-9902-1E56989E5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534E-45A8-CF4E-93DC-D938675AD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47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FE5896-4BBD-CA8D-62DD-2C424F899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139E4-91CE-6F5C-2D51-0CFC101C8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2EBB2-5127-4093-7883-95D49B0585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7722A-DF6E-DF4D-92F3-C765A5F2F6D2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99933-0728-1F63-B3D7-91EAEC6B7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3924A-6D11-F2FF-3876-9500FBB93B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3534E-45A8-CF4E-93DC-D938675AD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84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31B2D-FD78-8F32-DE4B-67C16C4B29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for Boson Gang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26EBD-9CA8-229D-FBE0-3D7F3ADF2B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Luke Bell</a:t>
            </a:r>
          </a:p>
        </p:txBody>
      </p:sp>
    </p:spTree>
    <p:extLst>
      <p:ext uri="{BB962C8B-B14F-4D97-AF65-F5344CB8AC3E}">
        <p14:creationId xmlns:p14="http://schemas.microsoft.com/office/powerpoint/2010/main" val="3028639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7CD8DF-3A97-76B8-4103-AB4FED896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Two Sites, Two States </a:t>
            </a:r>
          </a:p>
        </p:txBody>
      </p:sp>
      <p:pic>
        <p:nvPicPr>
          <p:cNvPr id="5" name="Content Placeholder 4" descr="A graph of a function&#10;&#10;Description automatically generated">
            <a:extLst>
              <a:ext uri="{FF2B5EF4-FFF2-40B4-BE49-F238E27FC236}">
                <a16:creationId xmlns:a16="http://schemas.microsoft.com/office/drawing/2014/main" id="{B0B2EFA6-3E1E-E944-19A0-9CD823BC8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527" y="2365285"/>
            <a:ext cx="5251675" cy="3938756"/>
          </a:xfrm>
          <a:prstGeom prst="rect">
            <a:avLst/>
          </a:prstGeom>
        </p:spPr>
      </p:pic>
      <p:pic>
        <p:nvPicPr>
          <p:cNvPr id="7" name="Picture 6" descr="A graph of a function&#10;&#10;Description automatically generated">
            <a:extLst>
              <a:ext uri="{FF2B5EF4-FFF2-40B4-BE49-F238E27FC236}">
                <a16:creationId xmlns:a16="http://schemas.microsoft.com/office/drawing/2014/main" id="{04E523B5-7A34-7FEF-F382-1CA3A07D8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798" y="2365285"/>
            <a:ext cx="5251675" cy="393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575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A0C203-398A-495E-1DCD-B11A1A353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Two Sites, 3 States </a:t>
            </a:r>
          </a:p>
        </p:txBody>
      </p:sp>
      <p:pic>
        <p:nvPicPr>
          <p:cNvPr id="5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7F51926E-B461-B2AE-6DE5-63C7F28B0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527" y="2365285"/>
            <a:ext cx="5251675" cy="3938756"/>
          </a:xfrm>
          <a:prstGeom prst="rect">
            <a:avLst/>
          </a:prstGeom>
        </p:spPr>
      </p:pic>
      <p:pic>
        <p:nvPicPr>
          <p:cNvPr id="7" name="Picture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13B7DFD6-BFB0-2143-5849-127F99077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798" y="2365285"/>
            <a:ext cx="5251675" cy="393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98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1CB14D-0927-5960-D385-6624BD4C3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Two Sites, Four States</a:t>
            </a:r>
          </a:p>
        </p:txBody>
      </p:sp>
      <p:pic>
        <p:nvPicPr>
          <p:cNvPr id="11" name="Content Placeholder 10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A521BD44-442E-3662-7E2A-E3C5566E6D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527" y="2365285"/>
            <a:ext cx="5251675" cy="3938756"/>
          </a:xfrm>
          <a:prstGeom prst="rect">
            <a:avLst/>
          </a:prstGeom>
        </p:spPr>
      </p:pic>
      <p:pic>
        <p:nvPicPr>
          <p:cNvPr id="13" name="Picture 12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EF85C558-B7AD-8097-C4CE-EB3D96CDD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798" y="2365285"/>
            <a:ext cx="5251675" cy="393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49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0A980-8759-D321-A368-780120FB1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4A1F5-6037-42EA-E311-B37E9AE13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51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2DA25-6A4D-E7CE-311C-F7F7DA414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DE93C-DB74-5A13-273B-6DC4370A0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09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</TotalTime>
  <Words>21</Words>
  <Application>Microsoft Macintosh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Data for Boson Gang </vt:lpstr>
      <vt:lpstr>Two Sites, Two States </vt:lpstr>
      <vt:lpstr>Two Sites, 3 States </vt:lpstr>
      <vt:lpstr>Two Sites, Four States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for Boson Gang </dc:title>
  <dc:creator>Bell, Luke</dc:creator>
  <cp:lastModifiedBy>Bell, Luke</cp:lastModifiedBy>
  <cp:revision>2</cp:revision>
  <dcterms:created xsi:type="dcterms:W3CDTF">2024-01-16T21:07:19Z</dcterms:created>
  <dcterms:modified xsi:type="dcterms:W3CDTF">2024-01-17T20:00:15Z</dcterms:modified>
</cp:coreProperties>
</file>