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A5C"/>
    <a:srgbClr val="A2A4A3"/>
    <a:srgbClr val="CFB87C"/>
    <a:srgbClr val="CA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3"/>
    <p:restoredTop sz="80079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1" d="100"/>
          <a:sy n="141" d="100"/>
        </p:scale>
        <p:origin x="23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70E6-03CC-A14F-9739-7D72B75D20B5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994B-DFA7-B64F-832E-75A9826A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AD0D-FC75-E94C-B105-C0F38CF37B0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B620-CD0B-A948-BBAE-2EA3E48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information from orbit determination, namely SRP</a:t>
            </a:r>
          </a:p>
          <a:p>
            <a:r>
              <a:rPr lang="en-US" dirty="0"/>
              <a:t>Second question – how do we pull shape information out? What do we want shape for?</a:t>
            </a:r>
          </a:p>
          <a:p>
            <a:pPr lvl="1"/>
            <a:r>
              <a:rPr lang="en-US" dirty="0"/>
              <a:t>Multi-model hypotheses – anything else possible?</a:t>
            </a:r>
          </a:p>
          <a:p>
            <a:r>
              <a:rPr lang="en-US" b="1" dirty="0" err="1"/>
              <a:t>Brdfs</a:t>
            </a:r>
            <a:r>
              <a:rPr lang="en-US" b="1" dirty="0"/>
              <a:t> are too hard – want to ignore them</a:t>
            </a:r>
          </a:p>
          <a:p>
            <a:r>
              <a:rPr lang="en-US" b="1" dirty="0"/>
              <a:t>How to get shape information then?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B620-CD0B-A948-BBAE-2EA3E48E8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0" i="0">
                <a:solidFill>
                  <a:srgbClr val="CFB87C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 strike="noStrike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A76CB0-E56E-FE43-AF6B-DE376AF36C11}" type="datetimeFigureOut">
              <a:rPr lang="en-US" smtClean="0"/>
              <a:t>4/27/18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5A76CB0-E56E-FE43-AF6B-DE376AF36C1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5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563562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9570"/>
            <a:ext cx="10972800" cy="528955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520E237-DF43-2B47-9977-DE54D4C3B2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FB87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8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876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876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302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3021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563562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>
            <a:noAutofit/>
          </a:bodyPr>
          <a:lstStyle>
            <a:lvl1pPr marL="0" indent="0">
              <a:spcBef>
                <a:spcPts val="984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9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80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297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59939" y="6283164"/>
            <a:ext cx="1379661" cy="43745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816261"/>
            <a:ext cx="12192000" cy="1"/>
          </a:xfrm>
          <a:prstGeom prst="line">
            <a:avLst/>
          </a:prstGeom>
          <a:ln w="88900" cap="flat" cmpd="sng" algn="ctr">
            <a:solidFill>
              <a:srgbClr val="CFB87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91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0E237-DF43-2B47-9977-DE54D4C3B25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6238348"/>
            <a:ext cx="1019175" cy="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•"/>
        <a:defRPr sz="26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–"/>
        <a:defRPr sz="24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•"/>
        <a:defRPr sz="22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–"/>
        <a:defRPr sz="18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CFB87C"/>
        </a:buClr>
        <a:buFont typeface="Arial"/>
        <a:buChar char="»"/>
        <a:defRPr sz="1800" b="0" i="0" kern="1200">
          <a:solidFill>
            <a:srgbClr val="A2A4A3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189"/>
            <a:ext cx="103632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Investigation of Homoclinic Orbits in the Circular Restricted Three Body Problem</a:t>
            </a:r>
            <a:endParaRPr lang="en-US" sz="33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2145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dirty="0"/>
              <a:t>Luke Bury &amp; Don </a:t>
            </a:r>
            <a:r>
              <a:rPr lang="en-US" dirty="0" err="1"/>
              <a:t>Kuettel</a:t>
            </a:r>
            <a:endParaRPr lang="en-US" dirty="0"/>
          </a:p>
          <a:p>
            <a:pPr>
              <a:spcBef>
                <a:spcPct val="0"/>
              </a:spcBef>
              <a:defRPr/>
            </a:pPr>
            <a:r>
              <a:rPr lang="en-US" dirty="0"/>
              <a:t>05/02/18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32275"/>
      </p:ext>
    </p:extLst>
  </p:cSld>
  <p:clrMapOvr>
    <a:masterClrMapping/>
  </p:clrMapOvr>
</p:sld>
</file>

<file path=ppt/theme/theme1.xml><?xml version="1.0" encoding="utf-8"?>
<a:theme xmlns:a="http://schemas.openxmlformats.org/drawingml/2006/main" name="CSML">
  <a:themeElements>
    <a:clrScheme name="Comps 1">
      <a:dk1>
        <a:sysClr val="windowText" lastClr="000000"/>
      </a:dk1>
      <a:lt1>
        <a:sysClr val="window" lastClr="FFFFFF"/>
      </a:lt1>
      <a:dk2>
        <a:srgbClr val="2F2F26"/>
      </a:dk2>
      <a:lt2>
        <a:srgbClr val="D1DCC6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C89325"/>
      </a:accent5>
      <a:accent6>
        <a:srgbClr val="936F45"/>
      </a:accent6>
      <a:hlink>
        <a:srgbClr val="0033C8"/>
      </a:hlink>
      <a:folHlink>
        <a:srgbClr val="276C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ke_PR" id="{C5343B57-AC92-0541-8EAB-7253F1259DB3}" vid="{452E484B-6794-1C42-A3B9-27289F5EC5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CSML</Template>
  <TotalTime>3</TotalTime>
  <Words>69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 Light</vt:lpstr>
      <vt:lpstr>CSML</vt:lpstr>
      <vt:lpstr>Investigation of Homoclinic Orbits in the Circular Restricted Three Body Problem</vt:lpstr>
      <vt:lpstr>Slide 1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Framework for Near-Optimal Multi-Target Lambert Rendezvous  Bang, J., Ahn, J.</dc:title>
  <dc:creator>Luke Bury</dc:creator>
  <cp:lastModifiedBy>Luke Bury</cp:lastModifiedBy>
  <cp:revision>4</cp:revision>
  <dcterms:created xsi:type="dcterms:W3CDTF">2018-04-27T18:58:10Z</dcterms:created>
  <dcterms:modified xsi:type="dcterms:W3CDTF">2018-04-27T19:01:38Z</dcterms:modified>
</cp:coreProperties>
</file>