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/>
    <p:restoredTop sz="94666"/>
  </p:normalViewPr>
  <p:slideViewPr>
    <p:cSldViewPr snapToGrid="0" snapToObjects="1">
      <p:cViewPr varScale="1">
        <p:scale>
          <a:sx n="75" d="100"/>
          <a:sy n="75" d="100"/>
        </p:scale>
        <p:origin x="17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58FD-5229-EA41-94FD-127B3E2CE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5EACC-CCBA-174D-99C0-7AFD1DB31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AF123-A16B-3E4A-85DE-ADE277C8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24C4-4693-F242-9C2F-B7B49D79E49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9A51C-0A54-B440-AC06-B78AC7EB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AED9E-9E57-214B-8557-56F94C9B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F674-3F20-F944-AEB6-BB93BA01F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AF01-FBAD-984B-A67C-E6980C7F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6A2E5-CA1B-5B43-B93F-10A682F9F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061E7-25AD-6A45-B57B-F7EB1810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24C4-4693-F242-9C2F-B7B49D79E49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BA95E-E074-194F-B40C-6999348B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7370B-A632-6E4E-8265-123D92B1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F674-3F20-F944-AEB6-BB93BA01F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D37ABF-3CFD-2F4D-8A7C-7E90847D8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62BD0-7173-F444-8883-1DF5D926F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F5496-E6F4-E14F-8C3D-6336EC1D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24C4-4693-F242-9C2F-B7B49D79E49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AA210-DC33-6A41-88F9-421514E3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69E9E-21F9-5843-8BB6-3ACAB4B8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F674-3F20-F944-AEB6-BB93BA01F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4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DF08-B103-2147-A282-F0A364AF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73598-82F5-324F-A9B1-558F7028A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563CA-7C86-7947-9C65-77C565C7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24C4-4693-F242-9C2F-B7B49D79E49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82144-0736-0D47-864C-87282134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7BB92-A5BD-2E41-82D8-6B791EF1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F674-3F20-F944-AEB6-BB93BA01F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4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BEEC-0452-A243-A92E-36185796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6A586-3F37-D84C-875F-BE72CF693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85155-5301-C943-A0C3-2AAE2E39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24C4-4693-F242-9C2F-B7B49D79E49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54AB8-BF0B-CF4E-B32A-E48E8A7D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0E54B-F4B4-6A43-8E5E-1571C7AF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F674-3F20-F944-AEB6-BB93BA01F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6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09DF-F93E-9C4E-86D0-14EE4F3B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EF29-F91E-2E48-ABEA-94FBE598B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6B6DF-C2A9-B444-AF8C-BA5504786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9334A-75E2-D54F-ADBC-3D36F6B8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24C4-4693-F242-9C2F-B7B49D79E49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BE664-1098-FD42-BD7C-7EE620DD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9191F-960C-0E46-BE08-03FA2F35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F674-3F20-F944-AEB6-BB93BA01F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3921-869C-104B-8DA4-C0B259DE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6C725-CF7F-1B43-B841-20FFCB5F8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F81C6-A59B-474B-A85B-BCBFBEBE4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F4C9A-5985-2C4C-88C3-C0429507B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8D998-D5F8-D34D-B0DB-B4520C647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84A92-511C-A946-82A8-E015F37C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24C4-4693-F242-9C2F-B7B49D79E49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39BC3-FF88-DC41-BB63-06AC871F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FDC8A-3610-4546-B80A-EEAB9632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F674-3F20-F944-AEB6-BB93BA01F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6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915C-BCCD-1343-88AB-27201FCD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67515-6217-894A-B300-1F7D5BBC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24C4-4693-F242-9C2F-B7B49D79E49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2B94A-EB0A-E342-BA5B-4D3C8849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9E1A0-A7F4-344A-A81B-8EF881F6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F674-3F20-F944-AEB6-BB93BA01F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5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3485D-8682-054F-A03C-C52BF577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24C4-4693-F242-9C2F-B7B49D79E49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93CD7-DE53-BD41-A0EA-028447AB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8C2F-4C2D-414F-8A53-06EF9F8E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F674-3F20-F944-AEB6-BB93BA01F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1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C434-1A3F-4A47-811A-05E75F27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CDDD3-5525-AE4B-9FEE-157306AD1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EFEEF-6A6A-4D49-B99E-DBD97541B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51A81-349D-1B49-9CF2-A7139788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24C4-4693-F242-9C2F-B7B49D79E49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BB56A-BA33-5E44-889A-5E63712C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B1896-BCD5-6749-8EE0-722E0BBD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F674-3F20-F944-AEB6-BB93BA01F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4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06B4-2A46-3F49-85C3-84DD885C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3FDD-B81E-F44B-853F-7AD41F11B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CB8AA-5D1E-A648-9596-1FD106618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E1DA3-BFF3-4742-825A-C9090AC9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24C4-4693-F242-9C2F-B7B49D79E49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AE2B5-E9F9-2645-955C-C11D6FAFB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FDE20-C097-C846-9E9D-68233D97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F674-3F20-F944-AEB6-BB93BA01F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4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92A3C-CF42-F44E-9313-3A9B52AE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3374E-86D9-BB49-B4AB-6073EC46F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7588C-814D-4446-B2B0-CDB54D078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824C4-4693-F242-9C2F-B7B49D79E49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28C84-1F13-C941-8025-A9DCB1422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EC0ED-D13B-674E-BD18-130D1C777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F674-3F20-F944-AEB6-BB93BA01F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1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D8227A5-63F6-3748-9FB6-12C86FB53A4C}"/>
              </a:ext>
            </a:extLst>
          </p:cNvPr>
          <p:cNvGrpSpPr/>
          <p:nvPr/>
        </p:nvGrpSpPr>
        <p:grpSpPr>
          <a:xfrm>
            <a:off x="3237630" y="1490597"/>
            <a:ext cx="5804676" cy="5035463"/>
            <a:chOff x="3237630" y="1490597"/>
            <a:chExt cx="5804676" cy="50354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2895331-2229-1441-B032-B17CA3DD97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616" r="11763" b="1692"/>
            <a:stretch/>
          </p:blipFill>
          <p:spPr>
            <a:xfrm>
              <a:off x="3237630" y="1490597"/>
              <a:ext cx="5804676" cy="503546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ACA3E0-78AB-8847-8D4D-D3674CD26284}"/>
                </a:ext>
              </a:extLst>
            </p:cNvPr>
            <p:cNvSpPr txBox="1"/>
            <p:nvPr/>
          </p:nvSpPr>
          <p:spPr>
            <a:xfrm>
              <a:off x="6858000" y="4099653"/>
              <a:ext cx="501828" cy="24622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Moon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5AD71A-30E4-BC40-9BA9-59D88EEE3EC1}"/>
                </a:ext>
              </a:extLst>
            </p:cNvPr>
            <p:cNvSpPr txBox="1"/>
            <p:nvPr/>
          </p:nvSpPr>
          <p:spPr>
            <a:xfrm>
              <a:off x="6556042" y="3597214"/>
              <a:ext cx="301958" cy="24622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sz="10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9BF688-B2AD-484E-B391-7832F354BEE8}"/>
                </a:ext>
              </a:extLst>
            </p:cNvPr>
            <p:cNvSpPr txBox="1"/>
            <p:nvPr/>
          </p:nvSpPr>
          <p:spPr>
            <a:xfrm>
              <a:off x="7359828" y="3597214"/>
              <a:ext cx="301958" cy="24622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sz="10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8A8549-7C4D-704E-AA2C-D413A06EAA37}"/>
                </a:ext>
              </a:extLst>
            </p:cNvPr>
            <p:cNvSpPr txBox="1"/>
            <p:nvPr/>
          </p:nvSpPr>
          <p:spPr>
            <a:xfrm>
              <a:off x="4594878" y="3784592"/>
              <a:ext cx="301958" cy="24622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sz="10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8A7917-F050-D94C-9E6E-6CFB4871E450}"/>
                </a:ext>
              </a:extLst>
            </p:cNvPr>
            <p:cNvSpPr txBox="1"/>
            <p:nvPr/>
          </p:nvSpPr>
          <p:spPr>
            <a:xfrm>
              <a:off x="6254084" y="2670322"/>
              <a:ext cx="301958" cy="24622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sz="10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362C91-3A94-1544-9BBE-6191C34D5880}"/>
                </a:ext>
              </a:extLst>
            </p:cNvPr>
            <p:cNvSpPr txBox="1"/>
            <p:nvPr/>
          </p:nvSpPr>
          <p:spPr>
            <a:xfrm>
              <a:off x="6254084" y="4900049"/>
              <a:ext cx="301958" cy="24622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sz="10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3940B3-60EF-6A4C-8DAD-6FA4CBFF407E}"/>
                </a:ext>
              </a:extLst>
            </p:cNvPr>
            <p:cNvSpPr txBox="1"/>
            <p:nvPr/>
          </p:nvSpPr>
          <p:spPr>
            <a:xfrm>
              <a:off x="5848662" y="4099653"/>
              <a:ext cx="501828" cy="24622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Earth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222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5953102-EC17-6141-B80E-15DE1F900EF8}"/>
              </a:ext>
            </a:extLst>
          </p:cNvPr>
          <p:cNvGrpSpPr/>
          <p:nvPr/>
        </p:nvGrpSpPr>
        <p:grpSpPr>
          <a:xfrm>
            <a:off x="2508250" y="1079500"/>
            <a:ext cx="7175500" cy="4699000"/>
            <a:chOff x="2508250" y="1079500"/>
            <a:chExt cx="7175500" cy="46990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309CC80-7382-9643-B36A-C2A0767F2094}"/>
                </a:ext>
              </a:extLst>
            </p:cNvPr>
            <p:cNvGrpSpPr/>
            <p:nvPr/>
          </p:nvGrpSpPr>
          <p:grpSpPr>
            <a:xfrm>
              <a:off x="2508250" y="1079500"/>
              <a:ext cx="7175500" cy="4699000"/>
              <a:chOff x="2508250" y="1079500"/>
              <a:chExt cx="7175500" cy="4699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5AAAF68-5CD5-914E-8FA9-D121F39637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08250" y="1079500"/>
                <a:ext cx="7175500" cy="46990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3A6303-743A-DF49-B5BA-14A9C65F156B}"/>
                  </a:ext>
                </a:extLst>
              </p:cNvPr>
              <p:cNvSpPr txBox="1"/>
              <p:nvPr/>
            </p:nvSpPr>
            <p:spPr>
              <a:xfrm>
                <a:off x="4558553" y="1465729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0DCF9B-5F16-8745-BC97-081B8B1DDFF5}"/>
                  </a:ext>
                </a:extLst>
              </p:cNvPr>
              <p:cNvSpPr txBox="1"/>
              <p:nvPr/>
            </p:nvSpPr>
            <p:spPr>
              <a:xfrm>
                <a:off x="9067800" y="4495799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8F2C920-B26A-CD46-876F-F9CBE2214CAC}"/>
                  </a:ext>
                </a:extLst>
              </p:cNvPr>
              <p:cNvGrpSpPr/>
              <p:nvPr/>
            </p:nvGrpSpPr>
            <p:grpSpPr>
              <a:xfrm>
                <a:off x="4195750" y="4773691"/>
                <a:ext cx="182880" cy="182880"/>
                <a:chOff x="349891" y="456637"/>
                <a:chExt cx="182880" cy="182880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7BFD7F3-6C71-954D-9E02-B954C8288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9891" y="456637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Pie 8">
                  <a:extLst>
                    <a:ext uri="{FF2B5EF4-FFF2-40B4-BE49-F238E27FC236}">
                      <a16:creationId xmlns:a16="http://schemas.microsoft.com/office/drawing/2014/main" id="{D3DE47A3-E37A-4743-9596-75246D70F9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9891" y="456637"/>
                  <a:ext cx="182880" cy="182880"/>
                </a:xfrm>
                <a:prstGeom prst="pie">
                  <a:avLst>
                    <a:gd name="adj1" fmla="val 0"/>
                    <a:gd name="adj2" fmla="val 54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Pie 9">
                  <a:extLst>
                    <a:ext uri="{FF2B5EF4-FFF2-40B4-BE49-F238E27FC236}">
                      <a16:creationId xmlns:a16="http://schemas.microsoft.com/office/drawing/2014/main" id="{1C09363D-CC17-9647-A7C9-E96C8186A2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349891" y="456637"/>
                  <a:ext cx="182880" cy="182880"/>
                </a:xfrm>
                <a:prstGeom prst="pie">
                  <a:avLst>
                    <a:gd name="adj1" fmla="val 0"/>
                    <a:gd name="adj2" fmla="val 54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C67E85D-5ABF-634C-B46D-7ECC0FCF75EF}"/>
                  </a:ext>
                </a:extLst>
              </p:cNvPr>
              <p:cNvCxnSpPr>
                <a:cxnSpLocks/>
                <a:stCxn id="8" idx="7"/>
              </p:cNvCxnSpPr>
              <p:nvPr/>
            </p:nvCxnSpPr>
            <p:spPr>
              <a:xfrm flipV="1">
                <a:off x="4351848" y="2809672"/>
                <a:ext cx="2316581" cy="19908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1136B8-18B9-7C49-A4B2-D5D099C9BAA4}"/>
                  </a:ext>
                </a:extLst>
              </p:cNvPr>
              <p:cNvSpPr txBox="1"/>
              <p:nvPr/>
            </p:nvSpPr>
            <p:spPr>
              <a:xfrm>
                <a:off x="6668429" y="2870632"/>
                <a:ext cx="784189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7" name="Triangle 16">
                <a:extLst>
                  <a:ext uri="{FF2B5EF4-FFF2-40B4-BE49-F238E27FC236}">
                    <a16:creationId xmlns:a16="http://schemas.microsoft.com/office/drawing/2014/main" id="{A704B986-71B1-B140-9E84-58C72A8419AF}"/>
                  </a:ext>
                </a:extLst>
              </p:cNvPr>
              <p:cNvSpPr/>
              <p:nvPr/>
            </p:nvSpPr>
            <p:spPr>
              <a:xfrm>
                <a:off x="6047232" y="2886163"/>
                <a:ext cx="777295" cy="489104"/>
              </a:xfrm>
              <a:prstGeom prst="triangle">
                <a:avLst>
                  <a:gd name="adj" fmla="val 716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4B3934-44D4-2849-BD7A-9B1237486464}"/>
                </a:ext>
              </a:extLst>
            </p:cNvPr>
            <p:cNvSpPr txBox="1"/>
            <p:nvPr/>
          </p:nvSpPr>
          <p:spPr>
            <a:xfrm>
              <a:off x="5348983" y="3182778"/>
              <a:ext cx="31451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514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0EFE61E-C954-1745-8D12-2F541BF46F20}"/>
              </a:ext>
            </a:extLst>
          </p:cNvPr>
          <p:cNvGrpSpPr/>
          <p:nvPr/>
        </p:nvGrpSpPr>
        <p:grpSpPr>
          <a:xfrm>
            <a:off x="690880" y="1293614"/>
            <a:ext cx="9992360" cy="4326136"/>
            <a:chOff x="690880" y="1293614"/>
            <a:chExt cx="9992360" cy="43261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431711-84FF-DE45-A19B-6B570F2929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174" r="8261"/>
            <a:stretch/>
          </p:blipFill>
          <p:spPr>
            <a:xfrm>
              <a:off x="5323840" y="1508760"/>
              <a:ext cx="5359400" cy="411099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CD0086B-C6CA-4242-BA49-DB5BA860A1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174" r="8522"/>
            <a:stretch/>
          </p:blipFill>
          <p:spPr>
            <a:xfrm>
              <a:off x="690880" y="1508760"/>
              <a:ext cx="5344160" cy="41109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DBED8E-8799-0744-91A5-59D6A4E56BEC}"/>
                </a:ext>
              </a:extLst>
            </p:cNvPr>
            <p:cNvSpPr txBox="1"/>
            <p:nvPr/>
          </p:nvSpPr>
          <p:spPr>
            <a:xfrm>
              <a:off x="1325880" y="1293614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28CC90-D5A8-0547-BB7B-17F088190D5B}"/>
                </a:ext>
              </a:extLst>
            </p:cNvPr>
            <p:cNvSpPr txBox="1"/>
            <p:nvPr/>
          </p:nvSpPr>
          <p:spPr>
            <a:xfrm>
              <a:off x="5958840" y="1293614"/>
              <a:ext cx="561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63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6389E8A-7D2A-AE42-8606-398EAC8DCD9B}"/>
              </a:ext>
            </a:extLst>
          </p:cNvPr>
          <p:cNvGrpSpPr/>
          <p:nvPr/>
        </p:nvGrpSpPr>
        <p:grpSpPr>
          <a:xfrm>
            <a:off x="1507066" y="168561"/>
            <a:ext cx="8906933" cy="6689439"/>
            <a:chOff x="541866" y="-329139"/>
            <a:chExt cx="8906933" cy="668943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3A15F69-8E2A-BF4C-B36C-D246B97DC52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5732" y="2933700"/>
              <a:ext cx="4572000" cy="3389700"/>
              <a:chOff x="5774268" y="188383"/>
              <a:chExt cx="5909732" cy="43815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27588B3-9364-E34B-9188-EBF42B5F9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42000" y="188383"/>
                <a:ext cx="5842000" cy="43815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86FE71F-325E-8048-8CB0-11638C231D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812" t="45169" r="97043" b="44396"/>
              <a:stretch/>
            </p:blipFill>
            <p:spPr>
              <a:xfrm>
                <a:off x="5774268" y="2184398"/>
                <a:ext cx="220132" cy="457201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AE5EF19-385A-AD46-9D61-62985EDB5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6799" y="2931300"/>
              <a:ext cx="4572000" cy="3429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1875073-2370-8241-987D-851951432A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102" t="12644" r="5797" b="9807"/>
            <a:stretch/>
          </p:blipFill>
          <p:spPr>
            <a:xfrm>
              <a:off x="541866" y="-318356"/>
              <a:ext cx="4572000" cy="344890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C5BCF71-389C-B64C-9225-CE86C4446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76799" y="-329139"/>
              <a:ext cx="4572000" cy="3429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E0DBD7-66D1-3842-990C-49065551CED5}"/>
                </a:ext>
              </a:extLst>
            </p:cNvPr>
            <p:cNvSpPr txBox="1"/>
            <p:nvPr/>
          </p:nvSpPr>
          <p:spPr>
            <a:xfrm>
              <a:off x="1073326" y="-29223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F0D56E-40F6-B940-8EF5-0D436113E91E}"/>
                </a:ext>
              </a:extLst>
            </p:cNvPr>
            <p:cNvSpPr txBox="1"/>
            <p:nvPr/>
          </p:nvSpPr>
          <p:spPr>
            <a:xfrm>
              <a:off x="5316743" y="-29223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76FC69-E0AB-4942-92BD-944A1E6EE610}"/>
                </a:ext>
              </a:extLst>
            </p:cNvPr>
            <p:cNvSpPr txBox="1"/>
            <p:nvPr/>
          </p:nvSpPr>
          <p:spPr>
            <a:xfrm>
              <a:off x="5316743" y="296820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26A7DC-0FE7-A245-9EF7-199BC3CCAC6C}"/>
                </a:ext>
              </a:extLst>
            </p:cNvPr>
            <p:cNvSpPr txBox="1"/>
            <p:nvPr/>
          </p:nvSpPr>
          <p:spPr>
            <a:xfrm>
              <a:off x="1073326" y="29682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698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0D78CE6-B8C3-7840-97EA-E2415AD442E9}"/>
              </a:ext>
            </a:extLst>
          </p:cNvPr>
          <p:cNvGrpSpPr/>
          <p:nvPr/>
        </p:nvGrpSpPr>
        <p:grpSpPr>
          <a:xfrm>
            <a:off x="1701800" y="0"/>
            <a:ext cx="8729133" cy="6639982"/>
            <a:chOff x="516467" y="-177798"/>
            <a:chExt cx="8729133" cy="663998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E244A79-A0C9-D94E-A260-83F8BA946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467" y="3033184"/>
              <a:ext cx="4572000" cy="3429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7EDC2CC-0153-D341-AF81-14AB8B0EA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3600" y="3033184"/>
              <a:ext cx="4572000" cy="3429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42AA0A-DC8E-6E40-9854-C607CA71D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6467" y="-177798"/>
              <a:ext cx="4572000" cy="3429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E9B9736-E216-F74A-BFC1-BECD8BF96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3600" y="-177798"/>
              <a:ext cx="4572000" cy="3429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CFFF18-B094-DB4E-B09E-4D7948FBE5D7}"/>
                </a:ext>
              </a:extLst>
            </p:cNvPr>
            <p:cNvSpPr txBox="1"/>
            <p:nvPr/>
          </p:nvSpPr>
          <p:spPr>
            <a:xfrm>
              <a:off x="1022525" y="-12699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6BA242-2923-B142-8DBC-3651BD3B5A15}"/>
                </a:ext>
              </a:extLst>
            </p:cNvPr>
            <p:cNvSpPr txBox="1"/>
            <p:nvPr/>
          </p:nvSpPr>
          <p:spPr>
            <a:xfrm>
              <a:off x="5198210" y="-1269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BFB0B3-96F7-E244-892C-61DCBCD0B2FB}"/>
                </a:ext>
              </a:extLst>
            </p:cNvPr>
            <p:cNvSpPr txBox="1"/>
            <p:nvPr/>
          </p:nvSpPr>
          <p:spPr>
            <a:xfrm>
              <a:off x="5198210" y="308264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4F563B-626F-E549-89D3-568FFCC769C6}"/>
                </a:ext>
              </a:extLst>
            </p:cNvPr>
            <p:cNvSpPr txBox="1"/>
            <p:nvPr/>
          </p:nvSpPr>
          <p:spPr>
            <a:xfrm>
              <a:off x="1022525" y="308264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24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5303</TotalTime>
  <Words>45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Kuettel Iii</dc:creator>
  <cp:lastModifiedBy>Donald Kuettel Iii</cp:lastModifiedBy>
  <cp:revision>7</cp:revision>
  <dcterms:created xsi:type="dcterms:W3CDTF">2018-04-26T20:46:44Z</dcterms:created>
  <dcterms:modified xsi:type="dcterms:W3CDTF">2018-04-30T13:10:15Z</dcterms:modified>
</cp:coreProperties>
</file>