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A5C"/>
    <a:srgbClr val="A2A4A3"/>
    <a:srgbClr val="CFB87C"/>
    <a:srgbClr val="CA94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86"/>
    <p:restoredTop sz="80082"/>
  </p:normalViewPr>
  <p:slideViewPr>
    <p:cSldViewPr snapToGrid="0" snapToObjects="1">
      <p:cViewPr varScale="1">
        <p:scale>
          <a:sx n="75" d="100"/>
          <a:sy n="75" d="100"/>
        </p:scale>
        <p:origin x="19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1" d="100"/>
          <a:sy n="141" d="100"/>
        </p:scale>
        <p:origin x="236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D70E6-03CC-A14F-9739-7D72B75D20B5}" type="datetimeFigureOut">
              <a:rPr lang="en-US" smtClean="0"/>
              <a:t>4/28/18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1994B-DFA7-B64F-832E-75A9826AB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54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5AD0D-FC75-E94C-B105-C0F38CF37B04}" type="datetimeFigureOut">
              <a:rPr lang="en-US" smtClean="0"/>
              <a:t>4/28/18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7B620-CD0B-A948-BBAE-2EA3E48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14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information from orbit determination, namely SRP</a:t>
            </a:r>
          </a:p>
          <a:p>
            <a:r>
              <a:rPr lang="en-US" dirty="0"/>
              <a:t>Second question – how do we pull shape information out? What do we want shape for?</a:t>
            </a:r>
          </a:p>
          <a:p>
            <a:pPr lvl="1"/>
            <a:r>
              <a:rPr lang="en-US" dirty="0"/>
              <a:t>Multi-model hypotheses – anything else possible?</a:t>
            </a:r>
          </a:p>
          <a:p>
            <a:r>
              <a:rPr lang="en-US" b="1" dirty="0" err="1"/>
              <a:t>Brdfs</a:t>
            </a:r>
            <a:r>
              <a:rPr lang="en-US" b="1" dirty="0"/>
              <a:t> are too hard – want to ignore them</a:t>
            </a:r>
          </a:p>
          <a:p>
            <a:r>
              <a:rPr lang="en-US" b="1" dirty="0"/>
              <a:t>How to get shape information then?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7B620-CD0B-A948-BBAE-2EA3E48E8F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85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-Homoclinic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orbits can help understand flow of dynamic system, but for mission design,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heterclinic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orbits are of much greater use (moon transfers,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-Can cite some papers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7B620-CD0B-A948-BBAE-2EA3E48E8F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58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96975"/>
            <a:ext cx="10363200" cy="1470025"/>
          </a:xfrm>
        </p:spPr>
        <p:txBody>
          <a:bodyPr/>
          <a:lstStyle>
            <a:lvl1pPr>
              <a:defRPr b="0" i="0">
                <a:solidFill>
                  <a:srgbClr val="CFB87C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="0" i="0" strike="noStrike">
                <a:solidFill>
                  <a:schemeClr val="tx1">
                    <a:tint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4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5A76CB0-E56E-FE43-AF6B-DE376AF36C11}" type="datetimeFigureOut">
              <a:rPr lang="en-US" smtClean="0"/>
              <a:t>4/28/18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5A76CB0-E56E-FE43-AF6B-DE376AF36C11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57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563562"/>
          </a:xfrm>
        </p:spPr>
        <p:txBody>
          <a:bodyPr/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9570"/>
            <a:ext cx="10972800" cy="528955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5791200" y="6492876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fld id="{D520E237-DF43-2B47-9977-DE54D4C3B2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4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CFB87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087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8768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8768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57912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0E237-DF43-2B47-9977-DE54D4C3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4302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43021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57912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0E237-DF43-2B47-9977-DE54D4C3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3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563562"/>
          </a:xfrm>
        </p:spPr>
        <p:txBody>
          <a:bodyPr/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5791200" y="6492876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0E237-DF43-2B47-9977-DE54D4C3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2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5791200" y="6492876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0E237-DF43-2B47-9977-DE54D4C3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1063"/>
          </a:xfrm>
        </p:spPr>
        <p:txBody>
          <a:bodyPr>
            <a:noAutofit/>
          </a:bodyPr>
          <a:lstStyle>
            <a:lvl1pPr marL="0" indent="0">
              <a:spcBef>
                <a:spcPts val="984"/>
              </a:spcBef>
              <a:spcAft>
                <a:spcPts val="0"/>
              </a:spcAft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57912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0E237-DF43-2B47-9977-DE54D4C3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9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580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8297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659939" y="6283164"/>
            <a:ext cx="1379661" cy="437453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816261"/>
            <a:ext cx="12192000" cy="1"/>
          </a:xfrm>
          <a:prstGeom prst="line">
            <a:avLst/>
          </a:prstGeom>
          <a:ln w="88900" cap="flat" cmpd="sng" algn="ctr">
            <a:solidFill>
              <a:srgbClr val="CFB87C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57912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0E237-DF43-2B47-9977-DE54D4C3B25C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" y="6238348"/>
            <a:ext cx="1019175" cy="53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9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CFB87C"/>
        </a:buClr>
        <a:buFont typeface="Arial"/>
        <a:buChar char="•"/>
        <a:defRPr sz="2600" b="0" i="0" kern="1200">
          <a:solidFill>
            <a:srgbClr val="A2A4A3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CFB87C"/>
        </a:buClr>
        <a:buFont typeface="Arial"/>
        <a:buChar char="–"/>
        <a:defRPr sz="2400" b="0" i="0" kern="1200">
          <a:solidFill>
            <a:srgbClr val="A2A4A3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CFB87C"/>
        </a:buClr>
        <a:buFont typeface="Arial"/>
        <a:buChar char="•"/>
        <a:defRPr sz="2200" b="0" i="0" kern="1200">
          <a:solidFill>
            <a:srgbClr val="A2A4A3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CFB87C"/>
        </a:buClr>
        <a:buFont typeface="Arial"/>
        <a:buChar char="–"/>
        <a:defRPr sz="1800" b="0" i="0" kern="1200">
          <a:solidFill>
            <a:srgbClr val="A2A4A3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CFB87C"/>
        </a:buClr>
        <a:buFont typeface="Arial"/>
        <a:buChar char="»"/>
        <a:defRPr sz="1800" b="0" i="0" kern="1200">
          <a:solidFill>
            <a:srgbClr val="A2A4A3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8189"/>
            <a:ext cx="10363200" cy="14700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Investigation of Homoclinic Orbits in the Circular Restricted Three Body Problem</a:t>
            </a:r>
            <a:endParaRPr lang="en-US" sz="33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221456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dirty="0"/>
              <a:t>Luke Bury &amp; Don </a:t>
            </a:r>
            <a:r>
              <a:rPr lang="en-US" dirty="0" err="1"/>
              <a:t>Kuettel</a:t>
            </a:r>
            <a:endParaRPr lang="en-US" dirty="0"/>
          </a:p>
          <a:p>
            <a:pPr>
              <a:spcBef>
                <a:spcPct val="0"/>
              </a:spcBef>
              <a:defRPr/>
            </a:pPr>
            <a:r>
              <a:rPr lang="en-US" dirty="0"/>
              <a:t>05/02/18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8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F3C7E-A5CE-5B44-9E5A-461498839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Poincaré</a:t>
            </a:r>
            <a:r>
              <a:rPr lang="en-US" dirty="0"/>
              <a:t> Sections &amp; Homoclinic Orbits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94FAF-0E0A-1149-98A7-EFEEA59E2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41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D5C7-04EF-1342-BF46-C5952F44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Significance and Usefulness of Homoclinic Orbits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A9565-1B5D-2848-94B2-79AFCE290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9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Poincaré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>
              <a:solidFill>
                <a:srgbClr val="565A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73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61299-808D-204F-9682-252F1583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F4CE0-08BC-2A4C-B5D1-D9C6545B8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3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80B22-0304-FC44-8D06-1822F7D8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Mistake &amp; Homoclinic Orbits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29C0A-5CD5-C64D-92D5-D31FF0E29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8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FC75-EA9D-664F-97F6-DC611FCB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Location of Homoclinic Orbits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0A3A4-7DCE-BA4F-B3E7-80738FC4C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6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F036-9E45-4C41-8D3D-E76C9DB0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Circular Restricted Three Body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0783C-5D79-B040-864F-E1B6E4497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2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98741-C76F-0445-8991-9E17D7D9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Equilibrium Points &amp; Stability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D3D2B-5B9A-6F47-9A20-6D0E723BE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02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FB6B-24B3-3E46-A36F-477CF957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Periodic Orbits &amp; Families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5C30B-6868-2049-B4D8-A18A094A4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FDB6-4C02-264A-A4E1-38AD67BC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Manifolds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B4B5-12E2-C84F-A743-8CD50F384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798"/>
      </p:ext>
    </p:extLst>
  </p:cSld>
  <p:clrMapOvr>
    <a:masterClrMapping/>
  </p:clrMapOvr>
</p:sld>
</file>

<file path=ppt/theme/theme1.xml><?xml version="1.0" encoding="utf-8"?>
<a:theme xmlns:a="http://schemas.openxmlformats.org/drawingml/2006/main" name="CSML">
  <a:themeElements>
    <a:clrScheme name="Comps 1">
      <a:dk1>
        <a:sysClr val="windowText" lastClr="000000"/>
      </a:dk1>
      <a:lt1>
        <a:sysClr val="window" lastClr="FFFFFF"/>
      </a:lt1>
      <a:dk2>
        <a:srgbClr val="2F2F26"/>
      </a:dk2>
      <a:lt2>
        <a:srgbClr val="D1DCC6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C89325"/>
      </a:accent5>
      <a:accent6>
        <a:srgbClr val="936F45"/>
      </a:accent6>
      <a:hlink>
        <a:srgbClr val="0033C8"/>
      </a:hlink>
      <a:folHlink>
        <a:srgbClr val="276CC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uke_PR" id="{C5343B57-AC92-0541-8EAB-7253F1259DB3}" vid="{452E484B-6794-1C42-A3B9-27289F5EC5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CSML</Template>
  <TotalTime>23</TotalTime>
  <Words>139</Words>
  <Application>Microsoft Macintosh PowerPoint</Application>
  <PresentationFormat>Widescreen</PresentationFormat>
  <Paragraphs>22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 Neue Light</vt:lpstr>
      <vt:lpstr>CSML</vt:lpstr>
      <vt:lpstr>Investigation of Homoclinic Orbits in the Circular Restricted Three Body Problem</vt:lpstr>
      <vt:lpstr>Poincaré</vt:lpstr>
      <vt:lpstr>The Competition</vt:lpstr>
      <vt:lpstr>The Mistake &amp; Homoclinic Orbits</vt:lpstr>
      <vt:lpstr>Location of Homoclinic Orbits</vt:lpstr>
      <vt:lpstr>Circular Restricted Three Body Problem</vt:lpstr>
      <vt:lpstr>Equilibrium Points &amp; Stability</vt:lpstr>
      <vt:lpstr>Periodic Orbits &amp; Families</vt:lpstr>
      <vt:lpstr>Manifolds</vt:lpstr>
      <vt:lpstr>Poincaré Sections &amp; Homoclinic Orbits</vt:lpstr>
      <vt:lpstr>Significance and Usefulness of Homoclinic Orbits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Two-Phase Framework for Near-Optimal Multi-Target Lambert Rendezvous  Bang, J., Ahn, J.</dc:title>
  <dc:creator>Luke Bury</dc:creator>
  <cp:lastModifiedBy>Luke Bury</cp:lastModifiedBy>
  <cp:revision>6</cp:revision>
  <dcterms:created xsi:type="dcterms:W3CDTF">2018-04-27T18:58:10Z</dcterms:created>
  <dcterms:modified xsi:type="dcterms:W3CDTF">2018-04-28T19:43:44Z</dcterms:modified>
</cp:coreProperties>
</file>