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A5C"/>
    <a:srgbClr val="A2A4A3"/>
    <a:srgbClr val="CFB87C"/>
    <a:srgbClr val="CA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80079"/>
  </p:normalViewPr>
  <p:slideViewPr>
    <p:cSldViewPr snapToGrid="0" snapToObjects="1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1" d="100"/>
          <a:sy n="141" d="100"/>
        </p:scale>
        <p:origin x="23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D70E6-03CC-A14F-9739-7D72B75D20B5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1994B-DFA7-B64F-832E-75A9826A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AD0D-FC75-E94C-B105-C0F38CF37B0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7B620-CD0B-A948-BBAE-2EA3E48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information from orbit determination, namely SRP</a:t>
            </a:r>
          </a:p>
          <a:p>
            <a:r>
              <a:rPr lang="en-US" dirty="0"/>
              <a:t>Second question – how do we pull shape information out? What do we want shape for?</a:t>
            </a:r>
          </a:p>
          <a:p>
            <a:pPr lvl="1"/>
            <a:r>
              <a:rPr lang="en-US" dirty="0"/>
              <a:t>Multi-model hypotheses – anything else possible?</a:t>
            </a:r>
          </a:p>
          <a:p>
            <a:r>
              <a:rPr lang="en-US" b="1" dirty="0" err="1"/>
              <a:t>Brdfs</a:t>
            </a:r>
            <a:r>
              <a:rPr lang="en-US" b="1" dirty="0"/>
              <a:t> are too hard – want to ignore them</a:t>
            </a:r>
          </a:p>
          <a:p>
            <a:r>
              <a:rPr lang="en-US" b="1" dirty="0"/>
              <a:t>How to get shape information then?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B620-CD0B-A948-BBAE-2EA3E48E8F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96975"/>
            <a:ext cx="10363200" cy="1470025"/>
          </a:xfrm>
        </p:spPr>
        <p:txBody>
          <a:bodyPr/>
          <a:lstStyle>
            <a:lvl1pPr>
              <a:defRPr b="0" i="0">
                <a:solidFill>
                  <a:srgbClr val="CFB87C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i="0" strike="noStrike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5A76CB0-E56E-FE43-AF6B-DE376AF36C11}" type="datetimeFigureOut">
              <a:rPr lang="en-US" smtClean="0"/>
              <a:t>4/27/18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5A76CB0-E56E-FE43-AF6B-DE376AF36C1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5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563562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9570"/>
            <a:ext cx="10972800" cy="528955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520E237-DF43-2B47-9977-DE54D4C3B2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4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FB87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087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76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876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4302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563562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>
            <a:noAutofit/>
          </a:bodyPr>
          <a:lstStyle>
            <a:lvl1pPr marL="0" indent="0">
              <a:spcBef>
                <a:spcPts val="984"/>
              </a:spcBef>
              <a:spcAft>
                <a:spcPts val="0"/>
              </a:spcAft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9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80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297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59939" y="6283164"/>
            <a:ext cx="1379661" cy="43745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816261"/>
            <a:ext cx="12192000" cy="1"/>
          </a:xfrm>
          <a:prstGeom prst="line">
            <a:avLst/>
          </a:prstGeom>
          <a:ln w="88900" cap="flat" cmpd="sng" algn="ctr">
            <a:solidFill>
              <a:srgbClr val="CFB87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6238348"/>
            <a:ext cx="1019175" cy="5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9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•"/>
        <a:defRPr sz="26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–"/>
        <a:defRPr sz="24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•"/>
        <a:defRPr sz="22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–"/>
        <a:defRPr sz="18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»"/>
        <a:defRPr sz="18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8189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Investigation of Homoclinic Orbits in the Circular Restricted Three Body Problem</a:t>
            </a:r>
            <a:endParaRPr lang="en-US" sz="33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2145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/>
              <a:t>Luke Bury &amp; Don </a:t>
            </a:r>
            <a:r>
              <a:rPr lang="en-US" dirty="0" err="1"/>
              <a:t>Kuettel</a:t>
            </a:r>
            <a:endParaRPr lang="en-US" dirty="0"/>
          </a:p>
          <a:p>
            <a:pPr>
              <a:spcBef>
                <a:spcPct val="0"/>
              </a:spcBef>
              <a:defRPr/>
            </a:pPr>
            <a:r>
              <a:rPr lang="en-US" dirty="0"/>
              <a:t>05/02/18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Two-Phase Framework for Near-Optimal Multi-Target Lambert Rendezvous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65A5C"/>
                </a:solidFill>
              </a:rPr>
              <a:t>Relevant problems</a:t>
            </a:r>
          </a:p>
          <a:p>
            <a:pPr lvl="1"/>
            <a:r>
              <a:rPr lang="en-US" dirty="0">
                <a:solidFill>
                  <a:srgbClr val="565A5C"/>
                </a:solidFill>
              </a:rPr>
              <a:t>Active debris removal</a:t>
            </a:r>
          </a:p>
          <a:p>
            <a:pPr lvl="1"/>
            <a:r>
              <a:rPr lang="en-US" dirty="0">
                <a:solidFill>
                  <a:srgbClr val="565A5C"/>
                </a:solidFill>
              </a:rPr>
              <a:t>On-orbit servicing</a:t>
            </a:r>
          </a:p>
          <a:p>
            <a:pPr lvl="1"/>
            <a:r>
              <a:rPr lang="en-US" dirty="0">
                <a:solidFill>
                  <a:srgbClr val="565A5C"/>
                </a:solidFill>
              </a:rPr>
              <a:t>Interplanetary exploration</a:t>
            </a:r>
          </a:p>
          <a:p>
            <a:r>
              <a:rPr lang="en-US" dirty="0">
                <a:solidFill>
                  <a:srgbClr val="565A5C"/>
                </a:solidFill>
              </a:rPr>
              <a:t>Phase 1</a:t>
            </a:r>
          </a:p>
          <a:p>
            <a:pPr lvl="1"/>
            <a:endParaRPr lang="en-US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CC46-695D-924A-B87F-270C9646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B19F-4157-4649-9CFD-FB76AD86F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565A5C"/>
                </a:solidFill>
              </a:rPr>
              <a:t>sadf</a:t>
            </a:r>
            <a:endParaRPr lang="en-US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0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94EC-591B-3A43-9BA3-FAF1039D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416E-01E1-F248-9D4E-4FA10DA8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65A5C"/>
                </a:solidFill>
              </a:rPr>
              <a:t>Paper also includes literature review and case study of multiple asteroid rendezvous mission</a:t>
            </a:r>
          </a:p>
        </p:txBody>
      </p:sp>
    </p:spTree>
    <p:extLst>
      <p:ext uri="{BB962C8B-B14F-4D97-AF65-F5344CB8AC3E}">
        <p14:creationId xmlns:p14="http://schemas.microsoft.com/office/powerpoint/2010/main" val="3600760833"/>
      </p:ext>
    </p:extLst>
  </p:cSld>
  <p:clrMapOvr>
    <a:masterClrMapping/>
  </p:clrMapOvr>
</p:sld>
</file>

<file path=ppt/theme/theme1.xml><?xml version="1.0" encoding="utf-8"?>
<a:theme xmlns:a="http://schemas.openxmlformats.org/drawingml/2006/main" name="CSML">
  <a:themeElements>
    <a:clrScheme name="Comps 1">
      <a:dk1>
        <a:sysClr val="windowText" lastClr="000000"/>
      </a:dk1>
      <a:lt1>
        <a:sysClr val="window" lastClr="FFFFFF"/>
      </a:lt1>
      <a:dk2>
        <a:srgbClr val="2F2F26"/>
      </a:dk2>
      <a:lt2>
        <a:srgbClr val="D1DCC6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C89325"/>
      </a:accent5>
      <a:accent6>
        <a:srgbClr val="936F45"/>
      </a:accent6>
      <a:hlink>
        <a:srgbClr val="0033C8"/>
      </a:hlink>
      <a:folHlink>
        <a:srgbClr val="276C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ke_PR" id="{C5343B57-AC92-0541-8EAB-7253F1259DB3}" vid="{452E484B-6794-1C42-A3B9-27289F5EC5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CSML</Template>
  <TotalTime>1</TotalTime>
  <Words>103</Words>
  <Application>Microsoft Macintosh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 Light</vt:lpstr>
      <vt:lpstr>CSML</vt:lpstr>
      <vt:lpstr>Investigation of Homoclinic Orbits in the Circular Restricted Three Body Problem</vt:lpstr>
      <vt:lpstr>Two-Phase Framework for Near-Optimal Multi-Target Lambert Rendezvous</vt:lpstr>
      <vt:lpstr>Phase 1</vt:lpstr>
      <vt:lpstr>Phase 2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Two-Phase Framework for Near-Optimal Multi-Target Lambert Rendezvous  Bang, J., Ahn, J.</dc:title>
  <dc:creator>Luke Bury</dc:creator>
  <cp:lastModifiedBy>Luke Bury</cp:lastModifiedBy>
  <cp:revision>2</cp:revision>
  <dcterms:created xsi:type="dcterms:W3CDTF">2018-04-27T18:58:10Z</dcterms:created>
  <dcterms:modified xsi:type="dcterms:W3CDTF">2018-04-27T18:59:48Z</dcterms:modified>
</cp:coreProperties>
</file>