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3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0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8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7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4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2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C95C-5B1D-4441-84A4-EDF8F60009EF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35E8-88C2-4AF5-8C22-5FDD6C879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123" y="536437"/>
            <a:ext cx="9144000" cy="2387600"/>
          </a:xfrm>
        </p:spPr>
        <p:txBody>
          <a:bodyPr/>
          <a:lstStyle/>
          <a:p>
            <a:r>
              <a:rPr lang="en-GB" dirty="0"/>
              <a:t>Subsystem- </a:t>
            </a:r>
            <a:r>
              <a:rPr lang="en-GB" dirty="0" err="1"/>
              <a:t>DaNI</a:t>
            </a:r>
            <a:r>
              <a:rPr lang="en-GB" dirty="0"/>
              <a:t> bot</a:t>
            </a:r>
          </a:p>
        </p:txBody>
      </p:sp>
      <p:sp>
        <p:nvSpPr>
          <p:cNvPr id="3" name="AutoShape 2" descr="Robo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Robo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Robo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Robot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Robot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2" descr="Robot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605908" y="3070735"/>
            <a:ext cx="2679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Decided to use Pi over the current bot board on the Tri Track.</a:t>
            </a:r>
          </a:p>
          <a:p>
            <a:r>
              <a:rPr lang="en-GB" dirty="0" smtClean="0"/>
              <a:t>Gives us 4 USB connections to allow uses for webcam, wireless dongle, etc. </a:t>
            </a:r>
          </a:p>
          <a:p>
            <a:r>
              <a:rPr lang="en-GB" dirty="0" smtClean="0"/>
              <a:t>Allows data (i.e. Coding) to be stored on the pi (via micros SD, USB drive)</a:t>
            </a:r>
          </a:p>
          <a:p>
            <a:r>
              <a:rPr lang="en-GB" dirty="0" smtClean="0"/>
              <a:t>Pi has better capability to run many things at one time. </a:t>
            </a:r>
          </a:p>
          <a:p>
            <a:r>
              <a:rPr lang="en-GB" dirty="0" smtClean="0"/>
              <a:t>Needs a servo shield.</a:t>
            </a:r>
            <a:endParaRPr lang="en-GB" dirty="0"/>
          </a:p>
        </p:txBody>
      </p:sp>
      <p:pic>
        <p:nvPicPr>
          <p:cNvPr id="2050" name="Picture 2" descr="https://images-na.ssl-images-amazon.com/images/I/519loF6btUL._SL1000_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t="27502" r="16189" b="22167"/>
          <a:stretch/>
        </p:blipFill>
        <p:spPr bwMode="auto">
          <a:xfrm>
            <a:off x="10320469" y="3284984"/>
            <a:ext cx="1541419" cy="8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4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Servo Shield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Tri Track servos work on 3 pin system; Pi only has 2 pin input. </a:t>
            </a:r>
          </a:p>
          <a:p>
            <a:r>
              <a:rPr lang="en-GB" dirty="0" smtClean="0"/>
              <a:t>Servo shield allows 3 pins to be inputted into Pi. 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4367808" y="2718785"/>
            <a:ext cx="6728281" cy="3356509"/>
            <a:chOff x="4367808" y="2718785"/>
            <a:chExt cx="6728281" cy="3356509"/>
          </a:xfrm>
        </p:grpSpPr>
        <p:pic>
          <p:nvPicPr>
            <p:cNvPr id="1026" name="Picture 2" descr="Adafruit 16-Channel PWM / Servo HAT for Raspberry Pi - Mini K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281" y="3506680"/>
              <a:ext cx="4120199" cy="2568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67808" y="4891517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Servo Shield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36871" y="2718785"/>
              <a:ext cx="1359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Raspberry Pi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753717" y="5056583"/>
              <a:ext cx="931168" cy="1279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 flipV="1">
              <a:off x="9871969" y="3088117"/>
              <a:ext cx="544511" cy="8180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9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Laser guidance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749562" cy="4636721"/>
          </a:xfrm>
        </p:spPr>
        <p:txBody>
          <a:bodyPr/>
          <a:lstStyle/>
          <a:p>
            <a:r>
              <a:rPr lang="en-GB" dirty="0"/>
              <a:t>Can be used as a tool to help the </a:t>
            </a:r>
            <a:r>
              <a:rPr lang="en-GB" dirty="0" err="1"/>
              <a:t>DaNI</a:t>
            </a:r>
            <a:r>
              <a:rPr lang="en-GB" dirty="0"/>
              <a:t> bot navigate</a:t>
            </a:r>
          </a:p>
          <a:p>
            <a:r>
              <a:rPr lang="en-GB" dirty="0"/>
              <a:t>Alternative use can be to check the location of the </a:t>
            </a:r>
            <a:r>
              <a:rPr lang="en-GB" dirty="0" err="1"/>
              <a:t>DaNI</a:t>
            </a:r>
            <a:r>
              <a:rPr lang="en-GB" dirty="0"/>
              <a:t> bot for accuracy</a:t>
            </a:r>
          </a:p>
          <a:p>
            <a:r>
              <a:rPr lang="en-GB" dirty="0"/>
              <a:t>Works by having the laser system mounted on the ceiling pointing at a number of LDRs placed on the </a:t>
            </a:r>
            <a:r>
              <a:rPr lang="en-GB" dirty="0" err="1"/>
              <a:t>DaNI</a:t>
            </a:r>
            <a:r>
              <a:rPr lang="en-GB" dirty="0"/>
              <a:t> bot </a:t>
            </a:r>
          </a:p>
          <a:p>
            <a:r>
              <a:rPr lang="en-GB" dirty="0"/>
              <a:t>Depending what LDR is hit by the laser depends on how the </a:t>
            </a:r>
            <a:r>
              <a:rPr lang="en-GB" dirty="0" err="1"/>
              <a:t>DaNI</a:t>
            </a:r>
            <a:r>
              <a:rPr lang="en-GB" dirty="0"/>
              <a:t> bot will move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17626" y="2239267"/>
            <a:ext cx="3748235" cy="3108743"/>
            <a:chOff x="1105119" y="3561682"/>
            <a:chExt cx="3748235" cy="31087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5119" y="3561682"/>
              <a:ext cx="3748235" cy="310874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822330" y="4106008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Motor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8492" y="4931387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Motor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51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Laser guidance system-laser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36" y="2035713"/>
            <a:ext cx="5607905" cy="4351338"/>
          </a:xfrm>
        </p:spPr>
        <p:txBody>
          <a:bodyPr/>
          <a:lstStyle/>
          <a:p>
            <a:r>
              <a:rPr lang="en-GB" dirty="0"/>
              <a:t>Motor 1 is used to control the direction its facing </a:t>
            </a:r>
          </a:p>
          <a:p>
            <a:r>
              <a:rPr lang="en-GB" dirty="0"/>
              <a:t>Motor 2 is used to control the angle of the laser</a:t>
            </a:r>
          </a:p>
          <a:p>
            <a:r>
              <a:rPr lang="en-GB" dirty="0"/>
              <a:t>Using trigonometry the distance and angle the laser has travelled can be determined and therefore the location of the </a:t>
            </a:r>
            <a:r>
              <a:rPr lang="en-GB" dirty="0" err="1"/>
              <a:t>DaNI</a:t>
            </a:r>
            <a:r>
              <a:rPr lang="en-GB" dirty="0"/>
              <a:t> 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899894" y="1840695"/>
            <a:ext cx="2338757" cy="1955866"/>
            <a:chOff x="5902566" y="1605817"/>
            <a:chExt cx="2338757" cy="1955866"/>
          </a:xfrm>
        </p:grpSpPr>
        <p:grpSp>
          <p:nvGrpSpPr>
            <p:cNvPr id="62" name="Group 61"/>
            <p:cNvGrpSpPr/>
            <p:nvPr/>
          </p:nvGrpSpPr>
          <p:grpSpPr>
            <a:xfrm>
              <a:off x="5902566" y="1605817"/>
              <a:ext cx="2338757" cy="1886726"/>
              <a:chOff x="9208474" y="1825625"/>
              <a:chExt cx="2338757" cy="188672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208474" y="1827456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595336" y="1827335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990991" y="1825625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386646" y="1825626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73507" y="1825625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160369" y="1825625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208474" y="2163457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595336" y="2163336"/>
                <a:ext cx="386862" cy="39003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990991" y="2161626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386646" y="2161627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773507" y="2161626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1160369" y="2161626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208474" y="2533958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595336" y="2533837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990991" y="2532127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386646" y="2532128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773507" y="2532127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160369" y="2532127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208474" y="2929553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595336" y="2929432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990991" y="2927722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386646" y="2927723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773507" y="2927722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160369" y="2927722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208474" y="3322314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595336" y="3322193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90991" y="3320483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386646" y="3320484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773507" y="3320483"/>
                <a:ext cx="386862" cy="390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1160369" y="3320483"/>
                <a:ext cx="386862" cy="39003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9990991" y="2532127"/>
                <a:ext cx="1169378" cy="78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Arc 62"/>
            <p:cNvSpPr/>
            <p:nvPr/>
          </p:nvSpPr>
          <p:spPr>
            <a:xfrm>
              <a:off x="6418385" y="2725615"/>
              <a:ext cx="1732084" cy="8360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954212" y="2764775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1 angle</a:t>
            </a:r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8995852" y="2949441"/>
            <a:ext cx="958360" cy="14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7093325" y="4524612"/>
            <a:ext cx="4052493" cy="1869953"/>
            <a:chOff x="5812596" y="4307010"/>
            <a:chExt cx="5044938" cy="1869953"/>
          </a:xfrm>
        </p:grpSpPr>
        <p:sp>
          <p:nvSpPr>
            <p:cNvPr id="70" name="Rectangle 69"/>
            <p:cNvSpPr/>
            <p:nvPr/>
          </p:nvSpPr>
          <p:spPr>
            <a:xfrm>
              <a:off x="9199687" y="5780267"/>
              <a:ext cx="612531" cy="3966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7771430" y="4614712"/>
              <a:ext cx="1428257" cy="11655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 flipV="1">
              <a:off x="7535030" y="4362079"/>
              <a:ext cx="1113693" cy="520351"/>
            </a:xfrm>
            <a:prstGeom prst="arc">
              <a:avLst>
                <a:gd name="adj1" fmla="val 16200000"/>
                <a:gd name="adj2" fmla="val 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41223" y="4307010"/>
              <a:ext cx="1280746" cy="3152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12596" y="4913134"/>
              <a:ext cx="1535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Motor 2 Angle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7603002" y="4816967"/>
              <a:ext cx="396900" cy="192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220209" y="4622255"/>
              <a:ext cx="0" cy="115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622708" y="4874323"/>
              <a:ext cx="123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Known height</a:t>
              </a:r>
            </a:p>
          </p:txBody>
        </p:sp>
        <p:cxnSp>
          <p:nvCxnSpPr>
            <p:cNvPr id="83" name="Straight Arrow Connector 82"/>
            <p:cNvCxnSpPr>
              <a:stCxn id="81" idx="1"/>
            </p:cNvCxnSpPr>
            <p:nvPr/>
          </p:nvCxnSpPr>
          <p:spPr>
            <a:xfrm flipH="1">
              <a:off x="9240732" y="5197489"/>
              <a:ext cx="38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60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Laser Guidance System-Navigation system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704680" y="2215660"/>
            <a:ext cx="3649120" cy="3385039"/>
            <a:chOff x="7453444" y="2690445"/>
            <a:chExt cx="3649120" cy="338503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3444" y="2690445"/>
              <a:ext cx="3649120" cy="33850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036215" y="3666392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36215" y="3194538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6215" y="2757826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61426" y="4123592"/>
              <a:ext cx="352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82803" y="4123592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35606" y="4150051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87757" y="4150051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E3</a:t>
              </a: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54819" y="1732510"/>
            <a:ext cx="7095550" cy="4351338"/>
          </a:xfrm>
        </p:spPr>
        <p:txBody>
          <a:bodyPr/>
          <a:lstStyle/>
          <a:p>
            <a:r>
              <a:rPr lang="en-GB" dirty="0"/>
              <a:t>Laser starts by pointing at the section C</a:t>
            </a:r>
          </a:p>
          <a:p>
            <a:r>
              <a:rPr lang="en-GB" dirty="0"/>
              <a:t>If the laser moves into the section N1 the </a:t>
            </a:r>
            <a:r>
              <a:rPr lang="en-GB" dirty="0" err="1"/>
              <a:t>DaNI</a:t>
            </a:r>
            <a:r>
              <a:rPr lang="en-GB" dirty="0"/>
              <a:t> bot will move forward to re-centre the laser back to C</a:t>
            </a:r>
          </a:p>
          <a:p>
            <a:r>
              <a:rPr lang="en-GB" dirty="0"/>
              <a:t>If the laser moves to the section E1 it will move right to re-centre </a:t>
            </a:r>
          </a:p>
          <a:p>
            <a:r>
              <a:rPr lang="en-GB" dirty="0"/>
              <a:t>If the laser is in section N2 it will move quicker to re-</a:t>
            </a:r>
            <a:r>
              <a:rPr lang="en-GB" dirty="0" err="1"/>
              <a:t>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10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Laser guidance system - location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system will be made up of the same hardware as before</a:t>
            </a:r>
          </a:p>
          <a:p>
            <a:r>
              <a:rPr lang="en-GB" dirty="0"/>
              <a:t>The </a:t>
            </a:r>
            <a:r>
              <a:rPr lang="en-GB" dirty="0" err="1"/>
              <a:t>DaNI</a:t>
            </a:r>
            <a:r>
              <a:rPr lang="en-GB" dirty="0"/>
              <a:t> bot will use a system like the Kinect to decide where to navigate and the laser will be used to check if it has moved to the correct location</a:t>
            </a:r>
          </a:p>
          <a:p>
            <a:r>
              <a:rPr lang="en-GB" dirty="0"/>
              <a:t>For example if the </a:t>
            </a:r>
            <a:r>
              <a:rPr lang="en-GB" dirty="0" err="1"/>
              <a:t>DaNI</a:t>
            </a:r>
            <a:r>
              <a:rPr lang="en-GB" dirty="0"/>
              <a:t> bot moves to locate 10,9 the laser will point in that coordinate</a:t>
            </a:r>
          </a:p>
          <a:p>
            <a:r>
              <a:rPr lang="en-GB" dirty="0"/>
              <a:t>If the </a:t>
            </a:r>
            <a:r>
              <a:rPr lang="en-GB" dirty="0" err="1"/>
              <a:t>DaNI</a:t>
            </a:r>
            <a:r>
              <a:rPr lang="en-GB" dirty="0"/>
              <a:t> does not detect the laser it will know that it has moved to an incorrect location and the laser can determine where it is.</a:t>
            </a:r>
          </a:p>
        </p:txBody>
      </p:sp>
    </p:spTree>
    <p:extLst>
      <p:ext uri="{BB962C8B-B14F-4D97-AF65-F5344CB8AC3E}">
        <p14:creationId xmlns:p14="http://schemas.microsoft.com/office/powerpoint/2010/main" val="26402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24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Now for a quick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0877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245" y="758378"/>
            <a:ext cx="9144000" cy="2387600"/>
          </a:xfrm>
        </p:spPr>
        <p:txBody>
          <a:bodyPr/>
          <a:lstStyle/>
          <a:p>
            <a:r>
              <a:rPr lang="en-GB" dirty="0" smtClean="0"/>
              <a:t>Subsystem – Tri Track</a:t>
            </a:r>
            <a:endParaRPr lang="en-GB" dirty="0"/>
          </a:p>
        </p:txBody>
      </p:sp>
      <p:sp>
        <p:nvSpPr>
          <p:cNvPr id="3" name="AutoShape 2" descr="Robo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302711" y="3310431"/>
            <a:ext cx="2679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251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Now for a quick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162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 Track Bot Board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Programmed the system to move with the use of keys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‘w’: Forward movement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- ‘a’: Left turn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- ‘s’: Backward Movement</a:t>
            </a:r>
            <a:br>
              <a:rPr lang="en-GB" dirty="0" smtClean="0"/>
            </a:br>
            <a:r>
              <a:rPr lang="en-GB" dirty="0" smtClean="0"/>
              <a:t>	- ‘d’: Right Turn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- ‘0’: Stop</a:t>
            </a:r>
          </a:p>
          <a:p>
            <a:r>
              <a:rPr lang="en-GB" dirty="0" smtClean="0"/>
              <a:t>Lags slightly between instruction and execution. </a:t>
            </a:r>
          </a:p>
        </p:txBody>
      </p:sp>
    </p:spTree>
    <p:extLst>
      <p:ext uri="{BB962C8B-B14F-4D97-AF65-F5344CB8AC3E}">
        <p14:creationId xmlns:p14="http://schemas.microsoft.com/office/powerpoint/2010/main" val="425948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419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Subsystem- DaNI bot</vt:lpstr>
      <vt:lpstr>Laser guidance system</vt:lpstr>
      <vt:lpstr>Laser guidance system-laser pointer</vt:lpstr>
      <vt:lpstr>Laser Guidance System-Navigation system</vt:lpstr>
      <vt:lpstr>Laser guidance system - location system</vt:lpstr>
      <vt:lpstr>Now for a quick demonstration</vt:lpstr>
      <vt:lpstr>Subsystem – Tri Track</vt:lpstr>
      <vt:lpstr>Now for a quick demonstration</vt:lpstr>
      <vt:lpstr>Tri Track Bot Board</vt:lpstr>
      <vt:lpstr>Raspberry Pi</vt:lpstr>
      <vt:lpstr>Servo Shield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newman</dc:creator>
  <cp:lastModifiedBy>Staff/Research Student</cp:lastModifiedBy>
  <cp:revision>13</cp:revision>
  <dcterms:created xsi:type="dcterms:W3CDTF">2016-11-13T13:28:27Z</dcterms:created>
  <dcterms:modified xsi:type="dcterms:W3CDTF">2016-11-15T13:26:02Z</dcterms:modified>
</cp:coreProperties>
</file>