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4F2"/>
    <a:srgbClr val="925EEE"/>
    <a:srgbClr val="E7C34A"/>
    <a:srgbClr val="FFD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715"/>
  </p:normalViewPr>
  <p:slideViewPr>
    <p:cSldViewPr snapToGrid="0" snapToObjects="1">
      <p:cViewPr>
        <p:scale>
          <a:sx n="132" d="100"/>
          <a:sy n="132" d="100"/>
        </p:scale>
        <p:origin x="-12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9EB8-19F2-C14C-80D4-830BFB8FAA96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0C8B-C591-7642-AB95-4C18C7CE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C8B-C591-7642-AB95-4C18C7CE01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54E2-2FE0-F846-B635-EC0BF5D982D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7F25-CDF9-0042-997C-97B21052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0208" y="73570"/>
            <a:ext cx="2795751" cy="6074980"/>
            <a:chOff x="210208" y="378372"/>
            <a:chExt cx="2795751" cy="6074980"/>
          </a:xfrm>
        </p:grpSpPr>
        <p:sp>
          <p:nvSpPr>
            <p:cNvPr id="4" name="Rounded Rectangle 3"/>
            <p:cNvSpPr/>
            <p:nvPr/>
          </p:nvSpPr>
          <p:spPr>
            <a:xfrm>
              <a:off x="210208" y="378372"/>
              <a:ext cx="2795751" cy="6074980"/>
            </a:xfrm>
            <a:prstGeom prst="roundRect">
              <a:avLst/>
            </a:prstGeom>
            <a:gradFill>
              <a:gsLst>
                <a:gs pos="50000">
                  <a:schemeClr val="accent6">
                    <a:lumMod val="97000"/>
                    <a:lumOff val="3000"/>
                  </a:schemeClr>
                </a:gs>
                <a:gs pos="19000">
                  <a:schemeClr val="accent6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363" y="665112"/>
              <a:ext cx="24828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Localization and Navigation Using Beacons</a:t>
              </a:r>
            </a:p>
            <a:p>
              <a:pPr algn="ctr"/>
              <a:r>
                <a:rPr lang="en-US" dirty="0"/>
                <a:t>1</a:t>
              </a:r>
              <a:r>
                <a:rPr lang="en-US" dirty="0" smtClean="0"/>
                <a:t>00%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1163" y="1956377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DaNI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1163" y="3072551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Kinect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51163" y="4188725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Laser Tracker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1163" y="5304899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Laser Gimbal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62300" y="73570"/>
            <a:ext cx="2795751" cy="6074980"/>
            <a:chOff x="3162300" y="378372"/>
            <a:chExt cx="2795751" cy="6074980"/>
          </a:xfrm>
        </p:grpSpPr>
        <p:sp>
          <p:nvSpPr>
            <p:cNvPr id="13" name="Rounded Rectangle 12"/>
            <p:cNvSpPr/>
            <p:nvPr/>
          </p:nvSpPr>
          <p:spPr>
            <a:xfrm>
              <a:off x="3162300" y="378372"/>
              <a:ext cx="2795751" cy="6074980"/>
            </a:xfrm>
            <a:prstGeom prst="roundRect">
              <a:avLst/>
            </a:prstGeom>
            <a:gradFill>
              <a:gsLst>
                <a:gs pos="50000">
                  <a:schemeClr val="accent6">
                    <a:lumMod val="97000"/>
                    <a:lumOff val="3000"/>
                  </a:schemeClr>
                </a:gs>
                <a:gs pos="19000">
                  <a:schemeClr val="accent6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77491" y="651159"/>
              <a:ext cx="2147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Identification and Manipulation of Fuel Valve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618066" y="238787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rgbClr val="7030A0"/>
                </a:gs>
                <a:gs pos="48000">
                  <a:srgbClr val="925EEE"/>
                </a:gs>
                <a:gs pos="100000">
                  <a:srgbClr val="CDA4F2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Robotic Arm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18066" y="472723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rgbClr val="7030A0"/>
                </a:gs>
                <a:gs pos="48000">
                  <a:srgbClr val="925EEE"/>
                </a:gs>
                <a:gs pos="100000">
                  <a:srgbClr val="CDA4F2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Tri-Track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631682" y="355755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rgbClr val="7030A0"/>
                </a:gs>
                <a:gs pos="48000">
                  <a:srgbClr val="925EEE"/>
                </a:gs>
                <a:gs pos="100000">
                  <a:srgbClr val="CDA4F2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 Camera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4392" y="73570"/>
            <a:ext cx="2795751" cy="6074980"/>
            <a:chOff x="6114392" y="378372"/>
            <a:chExt cx="2795751" cy="6074980"/>
          </a:xfrm>
        </p:grpSpPr>
        <p:sp>
          <p:nvSpPr>
            <p:cNvPr id="12" name="Rounded Rectangle 11"/>
            <p:cNvSpPr/>
            <p:nvPr/>
          </p:nvSpPr>
          <p:spPr>
            <a:xfrm>
              <a:off x="6114392" y="378372"/>
              <a:ext cx="2795751" cy="6074980"/>
            </a:xfrm>
            <a:prstGeom prst="roundRect">
              <a:avLst/>
            </a:prstGeom>
            <a:gradFill flip="none" rotWithShape="1">
              <a:gsLst>
                <a:gs pos="8000">
                  <a:schemeClr val="accent2">
                    <a:lumMod val="75000"/>
                  </a:schemeClr>
                </a:gs>
                <a:gs pos="70000">
                  <a:schemeClr val="accent2">
                    <a:lumMod val="60000"/>
                    <a:lumOff val="40000"/>
                  </a:schemeClr>
                </a:gs>
                <a:gs pos="900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45382" y="665016"/>
              <a:ext cx="23552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Localization of Black Box Using Acoustic Transponder</a:t>
              </a:r>
            </a:p>
            <a:p>
              <a:pPr algn="ctr"/>
              <a:r>
                <a:rPr lang="en-US" dirty="0" smtClean="0"/>
                <a:t>60%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39345" y="238787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DaNI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539345" y="4727232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MyRio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528594" y="355755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Microphone </a:t>
              </a:r>
            </a:p>
            <a:p>
              <a:pPr algn="ctr"/>
              <a:r>
                <a:rPr lang="en-US" dirty="0" smtClean="0"/>
                <a:t>Array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66484" y="73570"/>
            <a:ext cx="2795751" cy="6074980"/>
            <a:chOff x="9066484" y="378372"/>
            <a:chExt cx="2795751" cy="6074980"/>
          </a:xfrm>
        </p:grpSpPr>
        <p:sp>
          <p:nvSpPr>
            <p:cNvPr id="11" name="Rounded Rectangle 10"/>
            <p:cNvSpPr/>
            <p:nvPr/>
          </p:nvSpPr>
          <p:spPr>
            <a:xfrm>
              <a:off x="9066484" y="378372"/>
              <a:ext cx="2795751" cy="6074980"/>
            </a:xfrm>
            <a:prstGeom prst="roundRect">
              <a:avLst/>
            </a:prstGeom>
            <a:gradFill>
              <a:gsLst>
                <a:gs pos="50000">
                  <a:schemeClr val="accent6">
                    <a:lumMod val="97000"/>
                    <a:lumOff val="3000"/>
                  </a:schemeClr>
                </a:gs>
                <a:gs pos="19000">
                  <a:schemeClr val="accent6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24109" y="692725"/>
              <a:ext cx="2313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Identify and Avoid Hazardous Areas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545782" y="238787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DaNI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545782" y="4727232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MyRio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545782" y="3557553"/>
              <a:ext cx="1967346" cy="95596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Kinect</a:t>
              </a:r>
              <a:endParaRPr lang="en-US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6363" y="6373087"/>
            <a:ext cx="304800" cy="26323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462955" y="6410694"/>
            <a:ext cx="304800" cy="26323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30577" y="6403770"/>
            <a:ext cx="304800" cy="26323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450" y="6359232"/>
            <a:ext cx="16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DaNI</a:t>
            </a:r>
            <a:r>
              <a:rPr lang="en-US" sz="1400" dirty="0" smtClean="0"/>
              <a:t> Subsystem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502711" y="6388425"/>
            <a:ext cx="16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Tri-Track Subsystem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67755" y="6391399"/>
            <a:ext cx="198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ROV/Gimbal Subsystem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2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508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80306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27164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5902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28104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78426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029688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80950" y="498764"/>
            <a:ext cx="1350816" cy="5181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3345" y="775855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Finding and Navigation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5782" y="775855"/>
            <a:ext cx="1052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Moving Across Complex Environments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0112" y="775855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Identifying, Placing and Retrieving Black Box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79818" y="775855"/>
            <a:ext cx="113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Careful Handling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06830" y="775855"/>
            <a:ext cx="120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Status Updates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703127" y="775855"/>
            <a:ext cx="105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Autonomy 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85564" y="775855"/>
            <a:ext cx="102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Collaborative Platform Integration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00%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543306" y="775855"/>
            <a:ext cx="1233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Communication Failure Management</a:t>
            </a:r>
          </a:p>
          <a:p>
            <a:pPr algn="ct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32508" y="6035098"/>
            <a:ext cx="304800" cy="26323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49100" y="6029542"/>
            <a:ext cx="304800" cy="26323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16722" y="6029542"/>
            <a:ext cx="304800" cy="26323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595" y="6021243"/>
            <a:ext cx="16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DaNI</a:t>
            </a:r>
            <a:r>
              <a:rPr lang="en-US" sz="1400" dirty="0" smtClean="0"/>
              <a:t> Subsystem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488856" y="6021243"/>
            <a:ext cx="16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Tri-Track Subsystem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753900" y="6024217"/>
            <a:ext cx="198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ROV/Gimbal Subsystem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43344" y="3126923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Tracker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43344" y="2166758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39878" y="4087088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Gimbal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894606" y="3096491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894606" y="4056657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Acoustic Sensor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329511" y="2788966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Arm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358885" y="3792169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Raspberry Pi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4775516" y="3164196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Arm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804889" y="4087088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IMU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6265703" y="2788966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J.A.S.P.E.R</a:t>
            </a:r>
            <a:endParaRPr lang="en-US" sz="1600" dirty="0"/>
          </a:p>
        </p:txBody>
      </p:sp>
      <p:sp>
        <p:nvSpPr>
          <p:cNvPr id="46" name="Rounded Rectangle 45"/>
          <p:cNvSpPr/>
          <p:nvPr/>
        </p:nvSpPr>
        <p:spPr>
          <a:xfrm>
            <a:off x="6262250" y="3792169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Graphical User Interface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7703127" y="2707421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DaNI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703127" y="3627166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Tri-Track</a:t>
            </a:r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9157841" y="1791518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J.A.S.P.E.R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9150927" y="3617200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Gimbal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0598726" y="2788966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MyRio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891144" y="2166757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MyRio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804889" y="2244432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Raspberry Pi</a:t>
            </a:r>
            <a:endParaRPr lang="en-US" sz="1600" dirty="0"/>
          </a:p>
        </p:txBody>
      </p:sp>
      <p:sp>
        <p:nvSpPr>
          <p:cNvPr id="57" name="Rounded Rectangle 56"/>
          <p:cNvSpPr/>
          <p:nvPr/>
        </p:nvSpPr>
        <p:spPr>
          <a:xfrm>
            <a:off x="7703127" y="4546911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Raspberry Pi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7703127" y="1791518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MyRio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9137072" y="2712766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Raspberry Pi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9150927" y="4538448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MyRio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0598726" y="3792170"/>
            <a:ext cx="1122219" cy="845127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48000">
                <a:srgbClr val="925EEE"/>
              </a:gs>
              <a:gs pos="100000">
                <a:srgbClr val="CDA4F2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Raspberry 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1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140</Words>
  <Application>Microsoft Macintosh PowerPoint</Application>
  <PresentationFormat>Widescreen</PresentationFormat>
  <Paragraphs>68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Jonathan Balakumar</dc:creator>
  <cp:lastModifiedBy>(s) Jonathan Balakumar</cp:lastModifiedBy>
  <cp:revision>10</cp:revision>
  <dcterms:created xsi:type="dcterms:W3CDTF">2017-05-04T14:12:39Z</dcterms:created>
  <dcterms:modified xsi:type="dcterms:W3CDTF">2017-05-04T15:27:23Z</dcterms:modified>
</cp:coreProperties>
</file>