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Fira Mono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FiraMono-regular.fntdata"/><Relationship Id="rId8" Type="http://schemas.openxmlformats.org/officeDocument/2006/relationships/font" Target="fonts/FiraMon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ca7a9de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ca7a9de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carbon.now.sh/" TargetMode="External"/><Relationship Id="rId5" Type="http://schemas.openxmlformats.org/officeDocument/2006/relationships/hyperlink" Target="https://support.apple.com/de-de/HT20136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15400" y="186200"/>
            <a:ext cx="65331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4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Git &amp; Terminal Grundlagen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CodeFlow Übung lev:</a:t>
            </a:r>
            <a:r>
              <a:rPr lang="de" sz="1200">
                <a:solidFill>
                  <a:srgbClr val="666666"/>
                </a:solidFill>
                <a:latin typeface="Fira Mono"/>
                <a:ea typeface="Fira Mono"/>
                <a:cs typeface="Fira Mono"/>
                <a:sym typeface="Fira Mono"/>
              </a:rPr>
              <a:t> Cheatsheet</a:t>
            </a:r>
            <a:endParaRPr b="1" sz="14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96" y="329371"/>
            <a:ext cx="1466500" cy="3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15400" y="1497575"/>
            <a:ext cx="71385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Aufgabenstellung</a:t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Ein Cheatsheet ist ein Spickzettel, auf dem die wichtigsten Befehle und was sie tun aufgelistet sind.</a:t>
            </a:r>
            <a:endParaRPr sz="11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Erstelle mit Hilfe von HTML / CSS ein Cheatsheet zu den wichtigsten Terminal-Befehlen.</a:t>
            </a:r>
            <a:endParaRPr sz="11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2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Tipp</a:t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100" u="sng">
                <a:solidFill>
                  <a:schemeClr val="hlink"/>
                </a:solidFill>
                <a:latin typeface="Fira Mono"/>
                <a:ea typeface="Fira Mono"/>
                <a:cs typeface="Fira Mono"/>
                <a:sym typeface="Fira Mono"/>
                <a:hlinkClick r:id="rId4"/>
              </a:rPr>
              <a:t>https://carbon.now.sh/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 sz="1100" u="sng">
                <a:solidFill>
                  <a:schemeClr val="hlink"/>
                </a:solidFill>
                <a:hlinkClick r:id="rId5"/>
              </a:rPr>
              <a:t>https://support.apple.com/de-de/HT201361</a:t>
            </a:r>
            <a:r>
              <a:rPr lang="de" sz="11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endParaRPr sz="11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de" sz="11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</a:br>
            <a:r>
              <a:rPr lang="de" sz="1100">
                <a:solidFill>
                  <a:srgbClr val="00093F"/>
                </a:solidFill>
                <a:latin typeface="Fira Mono"/>
                <a:ea typeface="Fira Mono"/>
                <a:cs typeface="Fira Mono"/>
                <a:sym typeface="Fira Mono"/>
              </a:rPr>
              <a:t>um schöne Bilder zu erstellen ;-)</a:t>
            </a:r>
            <a:endParaRPr sz="1100">
              <a:solidFill>
                <a:srgbClr val="00093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7" name="Google Shape;57;p13"/>
          <p:cNvSpPr/>
          <p:nvPr/>
        </p:nvSpPr>
        <p:spPr>
          <a:xfrm flipH="1">
            <a:off x="8399100" y="4343675"/>
            <a:ext cx="744900" cy="807600"/>
          </a:xfrm>
          <a:prstGeom prst="rtTriangle">
            <a:avLst/>
          </a:prstGeom>
          <a:solidFill>
            <a:srgbClr val="74D8BC"/>
          </a:solidFill>
          <a:ln cap="flat" cmpd="sng" w="9525">
            <a:solidFill>
              <a:srgbClr val="74D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  <a:latin typeface="Fira Mono"/>
                <a:ea typeface="Fira Mono"/>
                <a:cs typeface="Fira Mono"/>
                <a:sym typeface="Fira Mono"/>
              </a:rPr>
              <a:t>1</a:t>
            </a:r>
            <a:endParaRPr>
              <a:solidFill>
                <a:srgbClr val="FFFFFF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