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Fira Mono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FiraMono-bold.fntdata"/><Relationship Id="rId10" Type="http://schemas.openxmlformats.org/officeDocument/2006/relationships/font" Target="fonts/FiraMono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a7a9de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ca7a9de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ca7a9dea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ca7a9dea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0c75a9f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0c75a9f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a7a9dea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ca7a9dea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mailto:super@super.d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CSS Einführung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lev3_3: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Illustration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15400" y="1497575"/>
            <a:ext cx="71385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Aufgabenstellung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Als freiberufliche*r Illustrator*in aufzutreten, kann eine beängstigende Karriere sein, aber mit der richtigen Begeisterung, der Bereitschaft zu langen Arbeitsstunden und ein paar Kontakten ist man auf diesen Moment vorbereitet.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Auch eine gute Website wird viel helfen.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Deine Aufgabe heute ist es, diesem/dieser Illustrator*in zu helfen. Du wirst ihm/ihr eine Website erstellen.</a:t>
            </a:r>
            <a:br>
              <a:rPr lang="de" sz="1100">
                <a:latin typeface="Fira Mono"/>
                <a:ea typeface="Fira Mono"/>
                <a:cs typeface="Fira Mono"/>
                <a:sym typeface="Fira Mono"/>
              </a:rPr>
            </a:br>
            <a:br>
              <a:rPr lang="de" sz="1100">
                <a:latin typeface="Fira Mono"/>
                <a:ea typeface="Fira Mono"/>
                <a:cs typeface="Fira Mono"/>
                <a:sym typeface="Fira Mono"/>
              </a:rPr>
            </a:b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Danke!!!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7" name="Google Shape;57;p13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 cap="flat" cmpd="sng" w="9525">
            <a:solidFill>
              <a:srgbClr val="74D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1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15400" y="721575"/>
            <a:ext cx="8545200" cy="4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Inhalt: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100"/>
              <a:buFont typeface="Fira Mono"/>
              <a:buChar char="●"/>
            </a:pPr>
            <a:r>
              <a:rPr lang="de" sz="11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nav: why? / illustration / buy</a:t>
            </a:r>
            <a:endParaRPr sz="11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100"/>
              <a:buFont typeface="Fira Mono"/>
              <a:buChar char="●"/>
            </a:pPr>
            <a:r>
              <a:rPr lang="de" sz="11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absurd illustrations that make sense</a:t>
            </a:r>
            <a:endParaRPr sz="11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100"/>
              <a:buFont typeface="Fira Mono"/>
              <a:buChar char="●"/>
            </a:pPr>
            <a:r>
              <a:rPr lang="de" sz="11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What about absurd illustrations for your projects? Take every user on an individual journey through their own imagination.</a:t>
            </a:r>
            <a:endParaRPr sz="11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100"/>
              <a:buFont typeface="Fira Mono"/>
              <a:buChar char="●"/>
            </a:pPr>
            <a:r>
              <a:rPr lang="de" sz="11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real beauty resides in imperfection</a:t>
            </a:r>
            <a:endParaRPr sz="11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100"/>
              <a:buFont typeface="Fira Mono"/>
              <a:buChar char="●"/>
            </a:pPr>
            <a:r>
              <a:rPr lang="de" sz="11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In a digital era, we sometimes feel the need to interact with something more human that will make us appreciate both the beauty and the imperfection of something made by hand.</a:t>
            </a:r>
            <a:endParaRPr sz="11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100"/>
              <a:buFont typeface="Fira Mono"/>
              <a:buChar char="●"/>
            </a:pPr>
            <a:r>
              <a:rPr lang="de" sz="11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expressiveness is... the new black</a:t>
            </a:r>
            <a:endParaRPr sz="11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100"/>
              <a:buFont typeface="Fira Mono"/>
              <a:buChar char="●"/>
            </a:pPr>
            <a:r>
              <a:rPr lang="de" sz="11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This series of illustrations paradoxically combines absurdity and a deep sense of childishness and naivety.</a:t>
            </a:r>
            <a:endParaRPr sz="11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100"/>
              <a:buFont typeface="Fira Mono"/>
              <a:buChar char="●"/>
            </a:pPr>
            <a:r>
              <a:rPr lang="de" sz="11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illustrations for applications</a:t>
            </a:r>
            <a:endParaRPr sz="11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100"/>
              <a:buFont typeface="Fira Mono"/>
              <a:buChar char="●"/>
            </a:pPr>
            <a:r>
              <a:rPr lang="de" sz="11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Welcome to my space for experiments! Look at this like a journey we can take together every step of the way, beginning another chapter with each new phase of the project development. And who knows where it will take us?</a:t>
            </a:r>
            <a:endParaRPr sz="11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100"/>
              <a:buFont typeface="Fira Mono"/>
              <a:buChar char="●"/>
            </a:pPr>
            <a:r>
              <a:rPr lang="de" sz="11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examples of use</a:t>
            </a:r>
            <a:endParaRPr sz="11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100"/>
              <a:buFont typeface="Fira Mono"/>
              <a:buChar char="●"/>
            </a:pPr>
            <a:r>
              <a:rPr lang="de" sz="11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Each illustration offers the possibility of limitless interpretations and uses and everyone can give it its own meaning. It depends only on each one's creativity and free spirit.</a:t>
            </a:r>
            <a:endParaRPr sz="11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200"/>
              <a:buFont typeface="Fira Mono"/>
              <a:buChar char="●"/>
            </a:pPr>
            <a:r>
              <a:rPr lang="de" sz="11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download illustrations</a:t>
            </a:r>
            <a:endParaRPr sz="11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100"/>
              <a:buFont typeface="Fira Mono"/>
              <a:buChar char="●"/>
            </a:pPr>
            <a:r>
              <a:rPr lang="de" sz="11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You're free to use these illustrations for both personal and commercial projects. And if you want to make a human happy would be nice to give credits by mentioning this website or be my supporter. I have created a membership plan for people who love my works and wish to support me and receive new artwork regularly.</a:t>
            </a:r>
            <a:endParaRPr sz="11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4" name="Google Shape;64;p14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1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CSS Einführung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lev3_3: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Illustration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15400" y="1015725"/>
            <a:ext cx="8043300" cy="4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Inhalt: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200"/>
              <a:buFont typeface="Fira Mono"/>
              <a:buChar char="●"/>
            </a:pP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membership</a:t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200"/>
              <a:buFont typeface="Fira Mono"/>
              <a:buChar char="●"/>
            </a:pP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$57</a:t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200"/>
              <a:buFont typeface="Fira Mono"/>
              <a:buChar char="●"/>
            </a:pP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per year</a:t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200"/>
              <a:buFont typeface="Fira Mono"/>
              <a:buChar char="●"/>
            </a:pP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No link required</a:t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200"/>
              <a:buFont typeface="Fira Mono"/>
              <a:buChar char="●"/>
            </a:pP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Unlimited access</a:t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200"/>
              <a:buFont typeface="Fira Mono"/>
              <a:buChar char="●"/>
            </a:pP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New content regularly</a:t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200"/>
              <a:buFont typeface="Fira Mono"/>
              <a:buChar char="●"/>
            </a:pP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Colored versions</a:t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200"/>
              <a:buFont typeface="Fira Mono"/>
              <a:buChar char="●"/>
            </a:pP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PNG format files</a:t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200"/>
              <a:buFont typeface="Fira Mono"/>
              <a:buChar char="●"/>
            </a:pP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SVG format files</a:t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200"/>
              <a:buFont typeface="Fira Mono"/>
              <a:buChar char="●"/>
            </a:pP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Premium support</a:t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200"/>
              <a:buFont typeface="Fira Mono"/>
              <a:buChar char="●"/>
            </a:pP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Become Member</a:t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200"/>
              <a:buFont typeface="Fira Mono"/>
              <a:buChar char="●"/>
            </a:pP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any absurd suggestions?</a:t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200"/>
              <a:buFont typeface="Fira Mono"/>
              <a:buChar char="●"/>
            </a:pP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Email</a:t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200"/>
              <a:buFont typeface="Fira Mono"/>
              <a:buChar char="●"/>
            </a:pPr>
            <a:r>
              <a:rPr lang="de" sz="1200" u="sng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4"/>
              </a:rPr>
              <a:t>super@super.de</a:t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200"/>
              <a:buFont typeface="Fira Mono"/>
              <a:buChar char="●"/>
            </a:pP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Follow me fb/ig/tw/yt</a:t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Assets: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200"/>
              <a:buFont typeface="Fira Mono"/>
              <a:buChar char="●"/>
            </a:pP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Font: </a:t>
            </a: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Merriweather, Lato</a:t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200"/>
              <a:buFont typeface="Fira Mono"/>
              <a:buChar char="●"/>
            </a:pP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Farbe: #202020, </a:t>
            </a: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#24bff2, #fff, #F5FBFE.</a:t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93F"/>
              </a:buClr>
              <a:buSzPts val="1200"/>
              <a:buFont typeface="Fira Mono"/>
              <a:buChar char="●"/>
            </a:pPr>
            <a:r>
              <a:rPr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Farbe social media: #3b5998, #fcaf45, #55acee, #c4302b</a:t>
            </a:r>
            <a:endParaRPr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2" name="Google Shape;72;p15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1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CSS Einführung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lev3_3: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Illustration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15400" y="1497575"/>
            <a:ext cx="71385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Ergebnisvorschau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80" name="Google Shape;80;p16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1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CSS Einführung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lev3_3: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Illustration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9225" y="1497575"/>
            <a:ext cx="5405143" cy="29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