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Fira Mono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FiraMono-bold.fntdata"/><Relationship Id="rId9" Type="http://schemas.openxmlformats.org/officeDocument/2006/relationships/font" Target="fonts/Fira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a7a9d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a7a9d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a7a9de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a7a9de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a7a9de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a7a9de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</a:t>
            </a: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 Vertiefung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forms</a:t>
            </a:r>
            <a:endParaRPr sz="1200">
              <a:solidFill>
                <a:srgbClr val="6666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5400" y="1497575"/>
            <a:ext cx="86262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Wir werden ein Formular mit CSS erstellen. Das Formular besteht aus: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Vorname (required)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Nachname (required)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Email (required)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Thema: General || Advertise || Partnership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Nachricht (required)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5400" y="1497575"/>
            <a:ext cx="7138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Hinweise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Das placeholder-Attribut im Eingabefeld gibt Tipps zum Ausfüllen.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Um CSS auf ein Formular anzuwenden, verwenden wir die </a:t>
            </a:r>
            <a:r>
              <a:rPr lang="de" sz="1100">
                <a:solidFill>
                  <a:srgbClr val="333333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Attributselektoren.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AFAFA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4" name="Google Shape;64;p14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Vertiefung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forms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15400" y="1497575"/>
            <a:ext cx="7138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Ergebnisvorschau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2" name="Google Shape;72;p15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Vertiefung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forms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624275"/>
            <a:ext cx="45720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