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Fira Mono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FiraMono-bold.fntdata"/><Relationship Id="rId9" Type="http://schemas.openxmlformats.org/officeDocument/2006/relationships/font" Target="fonts/Fira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a7a9de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a7a9de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ca7a9de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ca7a9de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a7a9dea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a7a9de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</a:t>
            </a: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 Einführung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lev1_1: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icon-images</a:t>
            </a:r>
            <a:endParaRPr sz="1200">
              <a:solidFill>
                <a:srgbClr val="66666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15400" y="1497575"/>
            <a:ext cx="78792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Aufgabenstellung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In dieser Übung möchten wir zwei zentrierte Bilder und ein Bild im Hintergrund </a:t>
            </a: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anzeigen.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7" name="Google Shape;57;p13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 cap="flat" cmpd="sng" w="9525">
            <a:solidFill>
              <a:srgbClr val="74D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1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15400" y="1035025"/>
            <a:ext cx="71385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Hinweise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Die Datei sollte so aussehen: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	index.html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	assets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		img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img1.png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…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css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style.css	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Fira Mono"/>
                <a:ea typeface="Fira Mono"/>
                <a:cs typeface="Fira Mono"/>
                <a:sym typeface="Fira Mono"/>
              </a:rPr>
              <a:t>Um ein Element in css3 zu zentrieren, können wir Folgendes verwenden: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										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4" name="Google Shape;64;p14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1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 Einführung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lev1_1: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icon-images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1875" y="3379175"/>
            <a:ext cx="2252626" cy="169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15400" y="1497575"/>
            <a:ext cx="71385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Ergebnisvorschau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3" name="Google Shape;73;p15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1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 Einführung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lev1_1: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icon-images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675" y="1128463"/>
            <a:ext cx="4244764" cy="34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