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Fira Mono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ira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Fira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a7a9de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a7a9de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a4a1a32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a4a1a32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picsum.photos/v2/li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API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lev2_1: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fetch()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 cap="flat" cmpd="sng" w="9525">
            <a:solidFill>
              <a:srgbClr val="74D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1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15400" y="1490500"/>
            <a:ext cx="7138500" cy="3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Aufgabenstellung</a:t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Nutze wieder die Picsum Api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4"/>
              </a:rPr>
              <a:t>https://picsum.photos/v2/list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Da Du Dir die Daten jetzt schon in der Console ausgeben lassen kannst, darfst Du als nächstes für jeden Datensatz eine Kombination aus Bild und Autor in ein figure-Element wrappen und in Deinem HTML ausgeben lassen.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Die Elemente in Deinem HTML sollten dann so aussehen: </a:t>
            </a:r>
            <a:endParaRPr b="1"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&lt;figure&gt;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	&lt;img </a:t>
            </a:r>
            <a:r>
              <a:rPr lang="de" sz="1100">
                <a:solidFill>
                  <a:srgbClr val="202124"/>
                </a:solidFill>
                <a:latin typeface="Fira Mono"/>
                <a:ea typeface="Fira Mono"/>
                <a:cs typeface="Fira Mono"/>
                <a:sym typeface="Fira Mono"/>
              </a:rPr>
              <a:t>src</a:t>
            </a:r>
            <a:r>
              <a:rPr lang="de" sz="1100">
                <a:solidFill>
                  <a:srgbClr val="202124"/>
                </a:solidFill>
                <a:highlight>
                  <a:srgbClr val="FFFFFF"/>
                </a:highlight>
                <a:latin typeface="Fira Mono"/>
                <a:ea typeface="Fira Mono"/>
                <a:cs typeface="Fira Mono"/>
                <a:sym typeface="Fira Mono"/>
              </a:rPr>
              <a:t>="</a:t>
            </a:r>
            <a:r>
              <a:rPr lang="de" sz="1100">
                <a:solidFill>
                  <a:srgbClr val="202124"/>
                </a:solidFill>
                <a:latin typeface="Fira Mono"/>
                <a:ea typeface="Fira Mono"/>
                <a:cs typeface="Fira Mono"/>
                <a:sym typeface="Fira Mono"/>
              </a:rPr>
              <a:t>https://picsum.photos/id/0/5616/3744</a:t>
            </a:r>
            <a:r>
              <a:rPr lang="de" sz="1100">
                <a:solidFill>
                  <a:srgbClr val="202124"/>
                </a:solidFill>
                <a:highlight>
                  <a:srgbClr val="FFFFFF"/>
                </a:highlight>
                <a:latin typeface="Fira Mono"/>
                <a:ea typeface="Fira Mono"/>
                <a:cs typeface="Fira Mono"/>
                <a:sym typeface="Fira Mono"/>
              </a:rPr>
              <a:t>"</a:t>
            </a: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	&lt;figcaption&gt;Alejandro Escamilla&lt;/figcaption&gt;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&lt;/figure&gt;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API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lev2_1: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fetch()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 cap="flat" cmpd="sng" w="9525">
            <a:solidFill>
              <a:srgbClr val="74D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2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15400" y="1490500"/>
            <a:ext cx="7138500" cy="3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Hinweise</a:t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Verwende dafür: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einen Loop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appendChild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Gib in Deinem CSS dem img-Tag eine Breite von 50%, damit das Ganze nicht zu unübersichtlich wird. 😉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