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Fira Mono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4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94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FiraMono-bold.fntdata"/><Relationship Id="rId10" Type="http://schemas.openxmlformats.org/officeDocument/2006/relationships/font" Target="fonts/FiraMono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a7a9de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a7a9de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1dc2c28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1dc2c28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a7a9de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a7a9de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a7a9dea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a7a9dea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ww.netflix.com/de-en/title/8024071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befonts.com/santio-font-family.html" TargetMode="External"/><Relationship Id="rId5" Type="http://schemas.openxmlformats.org/officeDocument/2006/relationships/hyperlink" Target="https://www.w3schools.com/howto/howto_css_parallax.as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CSS Vertiefung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lev3_1: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Roma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15400" y="1497575"/>
            <a:ext cx="71385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Aufgabenstellung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Diese Website, ist von dem Film </a:t>
            </a:r>
            <a:r>
              <a:rPr lang="de" sz="11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4"/>
              </a:rPr>
              <a:t>Roma</a:t>
            </a: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 inspiriert. 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7" name="Google Shape;57;p13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 cap="flat" cmpd="sng" w="9525">
            <a:solidFill>
              <a:srgbClr val="74D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3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15400" y="1015725"/>
            <a:ext cx="8718900" cy="3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Inhalt: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Fira Mono"/>
              <a:buChar char="●"/>
            </a:pPr>
            <a:r>
              <a:rPr lang="de" sz="900">
                <a:latin typeface="Fira Mono"/>
                <a:ea typeface="Fira Mono"/>
                <a:cs typeface="Fira Mono"/>
                <a:sym typeface="Fira Mono"/>
              </a:rPr>
              <a:t>Take Action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Fira Mono"/>
              <a:buChar char="●"/>
            </a:pPr>
            <a:r>
              <a:rPr lang="de" sz="900">
                <a:latin typeface="Fira Mono"/>
                <a:ea typeface="Fira Mono"/>
                <a:cs typeface="Fira Mono"/>
                <a:sym typeface="Fira Mono"/>
              </a:rPr>
              <a:t>THERE ARE MILLIONS OF CLEOS ALL OVER  THE WORLD.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Fira Mono"/>
              <a:buChar char="●"/>
            </a:pPr>
            <a:r>
              <a:rPr lang="de" sz="900">
                <a:latin typeface="Fira Mono"/>
                <a:ea typeface="Fira Mono"/>
                <a:cs typeface="Fira Mono"/>
                <a:sym typeface="Fira Mono"/>
              </a:rPr>
              <a:t>Scroll to learn more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Fira Mono"/>
              <a:buChar char="●"/>
            </a:pPr>
            <a:r>
              <a:rPr lang="de" sz="900">
                <a:latin typeface="Fira Mono"/>
                <a:ea typeface="Fira Mono"/>
                <a:cs typeface="Fira Mono"/>
                <a:sym typeface="Fira Mono"/>
              </a:rPr>
              <a:t>AN INDIGENOUS DOMESTIC WORKER’S JOURNEY INSPIRES THIS INTIMATE YET UNIVERSAL PORTRAIT OF FAMILY, MEMORY AND LOVE. IN ROMA, OSCAR WINNER ALFONSO CUARÓN DELIVERS A VIVID, EMOTIONAL PORTRAIT OF A DOMESTIC WORKER, CLEO, WHICH ASKS US TO EXPLORE HOW WE CAN MAKE A DIFFERENCE FOR THE WOMEN WHO CARE FOR OUR FAMILIES AND OUR HOMES: THE REAL-LIFE CLEOS EVERYWHERE.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Fira Mono"/>
              <a:buChar char="●"/>
            </a:pPr>
            <a:r>
              <a:rPr lang="de" sz="900">
                <a:latin typeface="Fira Mono"/>
                <a:ea typeface="Fira Mono"/>
                <a:cs typeface="Fira Mono"/>
                <a:sym typeface="Fira Mono"/>
              </a:rPr>
              <a:t>2.5 million Domestic workers in the United States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Fira Mono"/>
              <a:buChar char="●"/>
            </a:pPr>
            <a:r>
              <a:rPr lang="de" sz="900">
                <a:latin typeface="Fira Mono"/>
                <a:ea typeface="Fira Mono"/>
                <a:cs typeface="Fira Mono"/>
                <a:sym typeface="Fira Mono"/>
              </a:rPr>
              <a:t>70% are paid less than $13/Hr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Fira Mono"/>
              <a:buChar char="●"/>
            </a:pPr>
            <a:r>
              <a:rPr lang="de" sz="900">
                <a:latin typeface="Fira Mono"/>
                <a:ea typeface="Fira Mono"/>
                <a:cs typeface="Fira Mono"/>
                <a:sym typeface="Fira Mono"/>
              </a:rPr>
              <a:t>65% Have no health insurance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Fira Mono"/>
              <a:buChar char="●"/>
            </a:pPr>
            <a:r>
              <a:rPr lang="de" sz="900">
                <a:latin typeface="Fira Mono"/>
                <a:ea typeface="Fira Mono"/>
                <a:cs typeface="Fira Mono"/>
                <a:sym typeface="Fira Mono"/>
              </a:rPr>
              <a:t>DOMESTIC WORKERS ARE THE UNSUNG HEROINES OF OUR CHILDHOODS AND FAMILIES. THEY ARE NANNIES, HOUSE CLEANERS, AND CARE WORKERS — MOSTLY WOMEN OF COLOR AND IMMIGRANTS. DESPITE THEIR IMPORTANT ROLES, THEIR WORK OFTEN GOES UNRECOGNIZED AND THEIR INDUSTRY UNREGULATED. TAKE ACTION AND HELP US SHIFT THE NARRATIVE.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Fira Mono"/>
              <a:buChar char="●"/>
            </a:pPr>
            <a:r>
              <a:rPr lang="de" sz="900">
                <a:latin typeface="Fira Mono"/>
                <a:ea typeface="Fira Mono"/>
                <a:cs typeface="Fira Mono"/>
                <a:sym typeface="Fira Mono"/>
              </a:rPr>
              <a:t>YOU CAN HELP IMPROVE WORKING CONDITIONS FOR DOMESTIC WORKERS.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Fira Mono"/>
              <a:buChar char="●"/>
            </a:pPr>
            <a:r>
              <a:rPr lang="de" sz="900">
                <a:latin typeface="Fira Mono"/>
                <a:ea typeface="Fira Mono"/>
                <a:cs typeface="Fira Mono"/>
                <a:sym typeface="Fira Mono"/>
              </a:rPr>
              <a:t>Donate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Fira Mono"/>
              <a:buChar char="●"/>
            </a:pPr>
            <a:r>
              <a:rPr lang="de" sz="900">
                <a:latin typeface="Fira Mono"/>
                <a:ea typeface="Fira Mono"/>
                <a:cs typeface="Fira Mono"/>
                <a:sym typeface="Fira Mono"/>
              </a:rPr>
              <a:t>Website inspired from the film ROMA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4" name="Google Shape;64;p14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3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CSS Vertiefung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lev3_1: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Roma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15400" y="1497575"/>
            <a:ext cx="80433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Assets</a:t>
            </a: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: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Font: </a:t>
            </a:r>
            <a:r>
              <a:rPr lang="de" sz="12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4"/>
              </a:rPr>
              <a:t>Santio bold</a:t>
            </a: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, Roboto, Tangerine</a:t>
            </a:r>
            <a:endParaRPr sz="2400">
              <a:solidFill>
                <a:srgbClr val="E8EAED"/>
              </a:solidFill>
              <a:highlight>
                <a:srgbClr val="202124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t/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Farbe: </a:t>
            </a:r>
            <a:r>
              <a:rPr lang="de" sz="1200">
                <a:highlight>
                  <a:srgbClr val="E7BC0E"/>
                </a:highlight>
                <a:latin typeface="Fira Mono"/>
                <a:ea typeface="Fira Mono"/>
                <a:cs typeface="Fira Mono"/>
                <a:sym typeface="Fira Mono"/>
              </a:rPr>
              <a:t>#e7bc0e</a:t>
            </a:r>
            <a:r>
              <a:rPr lang="de" sz="1200">
                <a:latin typeface="Fira Mono"/>
                <a:ea typeface="Fira Mono"/>
                <a:cs typeface="Fira Mono"/>
                <a:sym typeface="Fira Mono"/>
              </a:rPr>
              <a:t>  / </a:t>
            </a:r>
            <a:r>
              <a:rPr lang="de" sz="1200">
                <a:highlight>
                  <a:srgbClr val="EFEFEF"/>
                </a:highlight>
                <a:latin typeface="Fira Mono"/>
                <a:ea typeface="Fira Mono"/>
                <a:cs typeface="Fira Mono"/>
                <a:sym typeface="Fira Mono"/>
              </a:rPr>
              <a:t>#efefef</a:t>
            </a:r>
            <a:r>
              <a:rPr lang="de" sz="1200">
                <a:latin typeface="Fira Mono"/>
                <a:ea typeface="Fira Mono"/>
                <a:cs typeface="Fira Mono"/>
                <a:sym typeface="Fira Mono"/>
              </a:rPr>
              <a:t> / </a:t>
            </a:r>
            <a:r>
              <a:rPr lang="de" sz="1200">
                <a:highlight>
                  <a:srgbClr val="6BC1A3"/>
                </a:highlight>
                <a:latin typeface="Fira Mono"/>
                <a:ea typeface="Fira Mono"/>
                <a:cs typeface="Fira Mono"/>
                <a:sym typeface="Fira Mono"/>
              </a:rPr>
              <a:t>#6bc1a3</a:t>
            </a:r>
            <a:r>
              <a:rPr lang="de" sz="1200">
                <a:latin typeface="Fira Mono"/>
                <a:ea typeface="Fira Mono"/>
                <a:cs typeface="Fira Mono"/>
                <a:sym typeface="Fira Mono"/>
              </a:rPr>
              <a:t> / </a:t>
            </a:r>
            <a:r>
              <a:rPr lang="de" sz="1200">
                <a:highlight>
                  <a:srgbClr val="CB91B6"/>
                </a:highlight>
                <a:latin typeface="Fira Mono"/>
                <a:ea typeface="Fira Mono"/>
                <a:cs typeface="Fira Mono"/>
                <a:sym typeface="Fira Mono"/>
              </a:rPr>
              <a:t>#cb91b6</a:t>
            </a:r>
            <a:r>
              <a:rPr lang="de" sz="1200">
                <a:latin typeface="Fira Mono"/>
                <a:ea typeface="Fira Mono"/>
                <a:cs typeface="Fira Mono"/>
                <a:sym typeface="Fira Mono"/>
              </a:rPr>
              <a:t> / </a:t>
            </a:r>
            <a:r>
              <a:rPr lang="de" sz="1200">
                <a:highlight>
                  <a:srgbClr val="7EB8E1"/>
                </a:highlight>
                <a:latin typeface="Fira Mono"/>
                <a:ea typeface="Fira Mono"/>
                <a:cs typeface="Fira Mono"/>
                <a:sym typeface="Fira Mono"/>
              </a:rPr>
              <a:t>#7eb8e1</a:t>
            </a:r>
            <a:r>
              <a:rPr lang="de" sz="1200">
                <a:latin typeface="Fira Mono"/>
                <a:ea typeface="Fira Mono"/>
                <a:cs typeface="Fira Mono"/>
                <a:sym typeface="Fira Mono"/>
              </a:rPr>
              <a:t> / </a:t>
            </a:r>
            <a:r>
              <a:rPr lang="de" sz="1200">
                <a:solidFill>
                  <a:schemeClr val="lt1"/>
                </a:solidFill>
                <a:highlight>
                  <a:srgbClr val="000000"/>
                </a:highlight>
                <a:latin typeface="Fira Mono"/>
                <a:ea typeface="Fira Mono"/>
                <a:cs typeface="Fira Mono"/>
                <a:sym typeface="Fira Mono"/>
              </a:rPr>
              <a:t>#000</a:t>
            </a:r>
            <a:r>
              <a:rPr lang="de" sz="1200">
                <a:latin typeface="Fira Mono"/>
                <a:ea typeface="Fira Mono"/>
                <a:cs typeface="Fira Mono"/>
                <a:sym typeface="Fira Mono"/>
              </a:rPr>
              <a:t> / #fff</a:t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Fira Mono"/>
                <a:ea typeface="Fira Mono"/>
                <a:cs typeface="Fira Mono"/>
                <a:sym typeface="Fira Mono"/>
              </a:rPr>
              <a:t>Hinweise:</a:t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Mono"/>
              <a:buChar char="●"/>
            </a:pPr>
            <a:r>
              <a:rPr lang="de" sz="12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5"/>
              </a:rPr>
              <a:t>How To Create a Parallax Scrolling Effect - W3Schools</a:t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2" name="Google Shape;72;p15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3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CSS Vertiefung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lev3_1: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Roma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15400" y="1497575"/>
            <a:ext cx="71385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Ergebnisvorschau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80" name="Google Shape;80;p16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3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CSS Vertiefung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lev3_1: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Roma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325" y="1835075"/>
            <a:ext cx="5833350" cy="32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