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Fira Mono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FiraMono-bold.fntdata"/><Relationship Id="rId9" Type="http://schemas.openxmlformats.org/officeDocument/2006/relationships/font" Target="fonts/Fira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a7a9de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a7a9de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a7a9de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ca7a9de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a7a9de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a7a9de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unsplash.com/photos/qHD5SJwj9gM" TargetMode="External"/><Relationship Id="rId5" Type="http://schemas.openxmlformats.org/officeDocument/2006/relationships/hyperlink" Target="https://fonts.googl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</a:t>
            </a: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lev1_1: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position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15400" y="1497575"/>
            <a:ext cx="73977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Aufgabenstellung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Bei dieser Übung werden wir eine Everest-Card erstellen.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Wir verwenden hierfür die unterschiedlichen Arten der Positionierung: </a:t>
            </a:r>
            <a:b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</a:b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relative, absolute…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Der "responsive" Teil kommt später.</a:t>
            </a:r>
            <a:endParaRPr sz="1100"/>
          </a:p>
        </p:txBody>
      </p:sp>
      <p:sp>
        <p:nvSpPr>
          <p:cNvPr id="57" name="Google Shape;57;p13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15400" y="1497575"/>
            <a:ext cx="71385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Hinweise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Für das Bild kannst du </a:t>
            </a:r>
            <a:r>
              <a:rPr lang="de" sz="1100" u="sng">
                <a:solidFill>
                  <a:schemeClr val="hlink"/>
                </a:solidFill>
                <a:hlinkClick r:id="rId4"/>
              </a:rPr>
              <a:t>https://unsplash.com/</a:t>
            </a: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 benutzen.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Die Höhe des &lt;body&gt; ist 100vh.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Verwende die Schrift 'Poppins' von </a:t>
            </a:r>
            <a:r>
              <a:rPr lang="de" sz="1100" u="sng">
                <a:solidFill>
                  <a:schemeClr val="hlink"/>
                </a:solidFill>
                <a:hlinkClick r:id="rId5"/>
              </a:rPr>
              <a:t>https://fonts.google.com</a:t>
            </a: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4" name="Google Shape;64;p14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lev1_1: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position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811775" y="633125"/>
            <a:ext cx="17205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Ergebnisvorschau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2" name="Google Shape;72;p15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lev1_1: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position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025" y="972125"/>
            <a:ext cx="6135962" cy="38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