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Fira Mono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94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ira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ira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01bdc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01bdc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blog.codeanalog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 </a:t>
            </a:r>
            <a:r>
              <a:rPr lang="de" sz="11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Arrow Function</a:t>
            </a:r>
            <a:endParaRPr sz="14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989799"/>
            <a:ext cx="80628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 sz="1200">
                <a:highlight>
                  <a:srgbClr val="FFFFFF"/>
                </a:highlight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highlight>
                <a:srgbClr val="FFFFFF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Arrow Functions ermöglichen es uns, eine kürzere Funktions-Syntax zu schreiben.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Schreibe die Intro-Funktion und gib bitte nur Hello World in der Konsole aus.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latin typeface="Fira Mono"/>
                <a:ea typeface="Fira Mono"/>
                <a:cs typeface="Fira Mono"/>
                <a:sym typeface="Fira Mono"/>
              </a:rPr>
              <a:t>function intro()</a:t>
            </a: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  console.log("Hello World)";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} 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Hier verkürzen wir unseren Code mit Hilfe von einer Arrow Function.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Ändere die 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Intro-Funktion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 auf die Arrow-Funktion.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latin typeface="Fira Mono"/>
                <a:ea typeface="Fira Mono"/>
                <a:cs typeface="Fira Mono"/>
                <a:sym typeface="Fira Mono"/>
              </a:rPr>
              <a:t>intro = () =&gt;</a:t>
            </a: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de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console.log("Hello World");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} </a:t>
            </a:r>
            <a:endParaRPr sz="9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Wenn die Funktion nur eine Statement hat und das 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Statement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 einen Wert zurückgibt, können die </a:t>
            </a:r>
            <a:r>
              <a:rPr b="1" lang="de" sz="1100">
                <a:latin typeface="Fira Mono"/>
                <a:ea typeface="Fira Mono"/>
                <a:cs typeface="Fira Mono"/>
                <a:sym typeface="Fira Mono"/>
              </a:rPr>
              <a:t>Klammern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 entfernen werden.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Verkürze die Arrow Funktion.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latin typeface="Fira Mono"/>
                <a:ea typeface="Fira Mono"/>
                <a:cs typeface="Fira Mono"/>
                <a:sym typeface="Fira Mono"/>
              </a:rPr>
              <a:t>intro = () =&gt; </a:t>
            </a:r>
            <a:r>
              <a:rPr lang="de" sz="9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console.log("Hello World");</a:t>
            </a:r>
            <a:endParaRPr sz="13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JS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lev1_1: </a:t>
            </a:r>
            <a:r>
              <a:rPr lang="de" sz="11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Arrow Function</a:t>
            </a:r>
            <a:endParaRPr sz="1400">
              <a:solidFill>
                <a:srgbClr val="66666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5400" y="1497575"/>
            <a:ext cx="81441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Lese zuerst darüber.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CodeAnalogies Arrow Function</a:t>
            </a: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Konvertiere Funktionen aus früheren Aufgaben, um die Arrow-Functions zu verinnerlichen.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