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Mon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4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FiraMono-bold.fntdata"/><Relationship Id="rId9" Type="http://schemas.openxmlformats.org/officeDocument/2006/relationships/font" Target="fonts/Fira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&lt;!DOCTYPE html&gt;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&lt;html lang="en"&gt;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&lt;head&gt;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&lt;meta charset="UTF-8"&gt;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&lt;meta name="viewport" content="width=device-width, initial-scale=1.0"&gt;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&lt;title&gt;Document&lt;/title&gt;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&lt;link rel="stylesheet" href="assets/css/style.css"&gt;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&lt;/head&gt;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&lt;body&gt;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&lt;div id="info"&gt;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&lt;script src="assets/js/main.js"&gt;&lt;/script&gt;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&lt;/body&gt;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&lt;/html&gt;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95be93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95be93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&lt;!DOCTYPE html&gt;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&lt;html lang="en"&gt;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&lt;head&gt;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&lt;meta charset="UTF-8"&gt;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&lt;meta name="viewport" content="width=device-width, initial-scale=1.0"&gt;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&lt;title&gt;Document&lt;/title&gt;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&lt;link rel="stylesheet" href="assets/css/style.css"&gt;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&lt;/head&gt;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&lt;body&gt;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&lt;div id="container"&gt;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&lt;div id="info"&gt;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    &lt;script src="assets/js/main.js"&gt;&lt;/script&gt;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&lt;/body&gt;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latin typeface="Fira Mono"/>
                <a:ea typeface="Fira Mono"/>
                <a:cs typeface="Fira Mono"/>
                <a:sym typeface="Fira Mono"/>
              </a:rPr>
              <a:t>&lt;/html&gt;</a:t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8453f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8453f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eveloper.mozilla.org/en-US/docs/Web/API/Element/innerHTML" TargetMode="External"/><Relationship Id="rId5" Type="http://schemas.openxmlformats.org/officeDocument/2006/relationships/hyperlink" Target="https://www.w3schools.com/jsref/prop_html_innerhtml.asp" TargetMode="External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lev1_2: 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innerHTML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8144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Es gibt auch noch eine andere Variante um Inhalte mit JS in unser HTML-Dokument zu schreiben.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Mit innerHTML fügen wir 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Inhalt in einem HTML-Element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hinzu oder wir fügen ein komplett neues HTML-Element hinzu.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Verwende folgenden HTML-Code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aus dem Kommentarbereich.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Erstelle mit document.getElementById(“info”).innerHTML eine h1 mit dem Text “Hello World”.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Füge noch eine h2 hinzu mit dem Text “How are you?”.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Siehe euch das Ergebnis über den Live Server an.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lev1_2: 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innerHTML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5400" y="1192775"/>
            <a:ext cx="8144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Jetzt arbeiten wir weiter mit dem Code und fügen dem noch ein &lt;div&gt; mit der ID “container” hinzu. Siehe unten im Kommentar.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Nun nutzen wir document.write() und innerHTML um jeweils Inhalte in HTML zu schreiben.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Nutze document.getElementById('container').innerHTML um einen &lt;p&gt;-Tag mit dem Text “start of the element” zu kreieren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Schreiben nun document.write("end of the element")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Analysiere nun das Ergebnis im Live Server.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Mit document.write() fügt man immer am Ende des HTML Dokuments die Inhalte hinzu.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2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5400" y="3269375"/>
            <a:ext cx="71385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Hinweise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Element.innerHTML - Web APIs | MDN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5"/>
              </a:rPr>
              <a:t>HTML DOM innerHTML Property - W3Schools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lev1_2: 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innerHTML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15400" y="962100"/>
            <a:ext cx="3693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Ergebnisvorschau: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75" y="1266000"/>
            <a:ext cx="2562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