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6" r:id="rId6"/>
    <p:sldId id="258" r:id="rId7"/>
    <p:sldId id="264" r:id="rId8"/>
    <p:sldId id="260" r:id="rId9"/>
    <p:sldId id="261" r:id="rId10"/>
    <p:sldId id="270" r:id="rId11"/>
    <p:sldId id="263" r:id="rId12"/>
    <p:sldId id="265" r:id="rId13"/>
    <p:sldId id="269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40FE8-4D68-4B1E-B9A6-E8AD97614361}" v="157" dt="2022-04-04T07:50:2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Laura" userId="f3d9424b-1741-44d0-9f5b-40f7fbc6c16c" providerId="ADAL" clId="{46223C16-9652-40CE-A9E4-7DD48E7B3E82}"/>
    <pc:docChg chg="delSld">
      <pc:chgData name="Phillips, Laura" userId="f3d9424b-1741-44d0-9f5b-40f7fbc6c16c" providerId="ADAL" clId="{46223C16-9652-40CE-A9E4-7DD48E7B3E82}" dt="2022-04-04T07:20:24.431" v="1" actId="2696"/>
      <pc:docMkLst>
        <pc:docMk/>
      </pc:docMkLst>
      <pc:sldChg chg="del">
        <pc:chgData name="Phillips, Laura" userId="f3d9424b-1741-44d0-9f5b-40f7fbc6c16c" providerId="ADAL" clId="{46223C16-9652-40CE-A9E4-7DD48E7B3E82}" dt="2022-04-04T07:20:24.431" v="1" actId="2696"/>
        <pc:sldMkLst>
          <pc:docMk/>
          <pc:sldMk cId="2996614240" sldId="256"/>
        </pc:sldMkLst>
      </pc:sldChg>
      <pc:sldChg chg="del">
        <pc:chgData name="Phillips, Laura" userId="f3d9424b-1741-44d0-9f5b-40f7fbc6c16c" providerId="ADAL" clId="{46223C16-9652-40CE-A9E4-7DD48E7B3E82}" dt="2022-04-04T07:20:22.718" v="0" actId="2696"/>
        <pc:sldMkLst>
          <pc:docMk/>
          <pc:sldMk cId="1224402063" sldId="257"/>
        </pc:sldMkLst>
      </pc:sldChg>
    </pc:docChg>
  </pc:docChgLst>
  <pc:docChgLst>
    <pc:chgData name="Phillips, Laura" userId="f3d9424b-1741-44d0-9f5b-40f7fbc6c16c" providerId="ADAL" clId="{99D40FE8-4D68-4B1E-B9A6-E8AD97614361}"/>
    <pc:docChg chg="addSld delSld modSld sldOrd">
      <pc:chgData name="Phillips, Laura" userId="f3d9424b-1741-44d0-9f5b-40f7fbc6c16c" providerId="ADAL" clId="{99D40FE8-4D68-4B1E-B9A6-E8AD97614361}" dt="2022-04-04T07:48:20.188" v="120"/>
      <pc:docMkLst>
        <pc:docMk/>
      </pc:docMkLst>
      <pc:sldChg chg="modTransition">
        <pc:chgData name="Phillips, Laura" userId="f3d9424b-1741-44d0-9f5b-40f7fbc6c16c" providerId="ADAL" clId="{99D40FE8-4D68-4B1E-B9A6-E8AD97614361}" dt="2022-04-04T07:30:26.272" v="23"/>
        <pc:sldMkLst>
          <pc:docMk/>
          <pc:sldMk cId="1868203397" sldId="258"/>
        </pc:sldMkLst>
      </pc:sldChg>
      <pc:sldChg chg="addSp delSp modSp modTransition">
        <pc:chgData name="Phillips, Laura" userId="f3d9424b-1741-44d0-9f5b-40f7fbc6c16c" providerId="ADAL" clId="{99D40FE8-4D68-4B1E-B9A6-E8AD97614361}" dt="2022-04-04T07:30:38.656" v="25"/>
        <pc:sldMkLst>
          <pc:docMk/>
          <pc:sldMk cId="3912887210" sldId="260"/>
        </pc:sldMkLst>
        <pc:spChg chg="add del">
          <ac:chgData name="Phillips, Laura" userId="f3d9424b-1741-44d0-9f5b-40f7fbc6c16c" providerId="ADAL" clId="{99D40FE8-4D68-4B1E-B9A6-E8AD97614361}" dt="2022-04-04T07:24:32.635" v="1"/>
          <ac:spMkLst>
            <pc:docMk/>
            <pc:sldMk cId="3912887210" sldId="260"/>
            <ac:spMk id="4" creationId="{636EDE75-17BC-484E-AAAA-5CA7F937264E}"/>
          </ac:spMkLst>
        </pc:spChg>
        <pc:spChg chg="mod">
          <ac:chgData name="Phillips, Laura" userId="f3d9424b-1741-44d0-9f5b-40f7fbc6c16c" providerId="ADAL" clId="{99D40FE8-4D68-4B1E-B9A6-E8AD97614361}" dt="2022-04-04T07:28:46.889" v="17" actId="1076"/>
          <ac:spMkLst>
            <pc:docMk/>
            <pc:sldMk cId="3912887210" sldId="260"/>
            <ac:spMk id="7" creationId="{56357C98-AF7B-449E-A4E8-89B33FE0447F}"/>
          </ac:spMkLst>
        </pc:spChg>
        <pc:picChg chg="add mod ord">
          <ac:chgData name="Phillips, Laura" userId="f3d9424b-1741-44d0-9f5b-40f7fbc6c16c" providerId="ADAL" clId="{99D40FE8-4D68-4B1E-B9A6-E8AD97614361}" dt="2022-04-04T07:28:43.081" v="16" actId="167"/>
          <ac:picMkLst>
            <pc:docMk/>
            <pc:sldMk cId="3912887210" sldId="260"/>
            <ac:picMk id="12" creationId="{9E2277ED-1977-432D-B5C2-777A9C44FFC3}"/>
          </ac:picMkLst>
        </pc:picChg>
        <pc:picChg chg="add mod">
          <ac:chgData name="Phillips, Laura" userId="f3d9424b-1741-44d0-9f5b-40f7fbc6c16c" providerId="ADAL" clId="{99D40FE8-4D68-4B1E-B9A6-E8AD97614361}" dt="2022-04-04T07:27:51.618" v="14" actId="14100"/>
          <ac:picMkLst>
            <pc:docMk/>
            <pc:sldMk cId="3912887210" sldId="260"/>
            <ac:picMk id="20" creationId="{98D756EA-A046-4DA1-A558-8ABF3A13D410}"/>
          </ac:picMkLst>
        </pc:picChg>
      </pc:sldChg>
      <pc:sldChg chg="modTransition">
        <pc:chgData name="Phillips, Laura" userId="f3d9424b-1741-44d0-9f5b-40f7fbc6c16c" providerId="ADAL" clId="{99D40FE8-4D68-4B1E-B9A6-E8AD97614361}" dt="2022-04-04T07:30:50.927" v="26"/>
        <pc:sldMkLst>
          <pc:docMk/>
          <pc:sldMk cId="1937941333" sldId="261"/>
        </pc:sldMkLst>
      </pc:sldChg>
      <pc:sldChg chg="del modTransition">
        <pc:chgData name="Phillips, Laura" userId="f3d9424b-1741-44d0-9f5b-40f7fbc6c16c" providerId="ADAL" clId="{99D40FE8-4D68-4B1E-B9A6-E8AD97614361}" dt="2022-04-04T07:40:38.063" v="108" actId="2696"/>
        <pc:sldMkLst>
          <pc:docMk/>
          <pc:sldMk cId="1966532873" sldId="262"/>
        </pc:sldMkLst>
      </pc:sldChg>
      <pc:sldChg chg="modTransition">
        <pc:chgData name="Phillips, Laura" userId="f3d9424b-1741-44d0-9f5b-40f7fbc6c16c" providerId="ADAL" clId="{99D40FE8-4D68-4B1E-B9A6-E8AD97614361}" dt="2022-04-04T07:45:20.038" v="117"/>
        <pc:sldMkLst>
          <pc:docMk/>
          <pc:sldMk cId="4284379699" sldId="263"/>
        </pc:sldMkLst>
      </pc:sldChg>
      <pc:sldChg chg="modTransition">
        <pc:chgData name="Phillips, Laura" userId="f3d9424b-1741-44d0-9f5b-40f7fbc6c16c" providerId="ADAL" clId="{99D40FE8-4D68-4B1E-B9A6-E8AD97614361}" dt="2022-04-04T07:30:33.640" v="24"/>
        <pc:sldMkLst>
          <pc:docMk/>
          <pc:sldMk cId="2004620332" sldId="264"/>
        </pc:sldMkLst>
      </pc:sldChg>
      <pc:sldChg chg="modTransition">
        <pc:chgData name="Phillips, Laura" userId="f3d9424b-1741-44d0-9f5b-40f7fbc6c16c" providerId="ADAL" clId="{99D40FE8-4D68-4B1E-B9A6-E8AD97614361}" dt="2022-04-04T07:47:09.949" v="119"/>
        <pc:sldMkLst>
          <pc:docMk/>
          <pc:sldMk cId="3909092816" sldId="265"/>
        </pc:sldMkLst>
      </pc:sldChg>
      <pc:sldChg chg="modTransition">
        <pc:chgData name="Phillips, Laura" userId="f3d9424b-1741-44d0-9f5b-40f7fbc6c16c" providerId="ADAL" clId="{99D40FE8-4D68-4B1E-B9A6-E8AD97614361}" dt="2022-04-04T07:29:18.697" v="19"/>
        <pc:sldMkLst>
          <pc:docMk/>
          <pc:sldMk cId="1304935719" sldId="266"/>
        </pc:sldMkLst>
      </pc:sldChg>
      <pc:sldChg chg="delSp modSp add del setBg delDesignElem">
        <pc:chgData name="Phillips, Laura" userId="f3d9424b-1741-44d0-9f5b-40f7fbc6c16c" providerId="ADAL" clId="{99D40FE8-4D68-4B1E-B9A6-E8AD97614361}" dt="2022-04-04T07:32:42.499" v="36" actId="2696"/>
        <pc:sldMkLst>
          <pc:docMk/>
          <pc:sldMk cId="894448903" sldId="267"/>
        </pc:sldMkLst>
        <pc:spChg chg="mod">
          <ac:chgData name="Phillips, Laura" userId="f3d9424b-1741-44d0-9f5b-40f7fbc6c16c" providerId="ADAL" clId="{99D40FE8-4D68-4B1E-B9A6-E8AD97614361}" dt="2022-04-04T07:32:05.310" v="32" actId="207"/>
          <ac:spMkLst>
            <pc:docMk/>
            <pc:sldMk cId="894448903" sldId="267"/>
            <ac:spMk id="2" creationId="{76450857-FD39-4C16-AC34-E3BC47FCD1FE}"/>
          </ac:spMkLst>
        </pc:spChg>
        <pc:spChg chg="del">
          <ac:chgData name="Phillips, Laura" userId="f3d9424b-1741-44d0-9f5b-40f7fbc6c16c" providerId="ADAL" clId="{99D40FE8-4D68-4B1E-B9A6-E8AD97614361}" dt="2022-04-04T07:31:20.610" v="30"/>
          <ac:spMkLst>
            <pc:docMk/>
            <pc:sldMk cId="894448903" sldId="267"/>
            <ac:spMk id="30" creationId="{9B37791B-B040-4694-BFDC-8DD132D86E8E}"/>
          </ac:spMkLst>
        </pc:spChg>
        <pc:spChg chg="mod">
          <ac:chgData name="Phillips, Laura" userId="f3d9424b-1741-44d0-9f5b-40f7fbc6c16c" providerId="ADAL" clId="{99D40FE8-4D68-4B1E-B9A6-E8AD97614361}" dt="2022-04-04T07:32:10.792" v="33" actId="207"/>
          <ac:spMkLst>
            <pc:docMk/>
            <pc:sldMk cId="894448903" sldId="267"/>
            <ac:spMk id="31" creationId="{D389B3CF-3B55-4A41-A060-13E1771D6031}"/>
          </ac:spMkLst>
        </pc:spChg>
        <pc:grpChg chg="del">
          <ac:chgData name="Phillips, Laura" userId="f3d9424b-1741-44d0-9f5b-40f7fbc6c16c" providerId="ADAL" clId="{99D40FE8-4D68-4B1E-B9A6-E8AD97614361}" dt="2022-04-04T07:31:20.610" v="30"/>
          <ac:grpSpMkLst>
            <pc:docMk/>
            <pc:sldMk cId="894448903" sldId="267"/>
            <ac:grpSpMk id="32" creationId="{4B2AE301-8298-47C2-81FA-781BA50D9933}"/>
          </ac:grpSpMkLst>
        </pc:grpChg>
      </pc:sldChg>
      <pc:sldChg chg="add del">
        <pc:chgData name="Phillips, Laura" userId="f3d9424b-1741-44d0-9f5b-40f7fbc6c16c" providerId="ADAL" clId="{99D40FE8-4D68-4B1E-B9A6-E8AD97614361}" dt="2022-04-04T07:32:43.633" v="37" actId="2696"/>
        <pc:sldMkLst>
          <pc:docMk/>
          <pc:sldMk cId="399752524" sldId="268"/>
        </pc:sldMkLst>
      </pc:sldChg>
      <pc:sldChg chg="addSp modSp add ord modTransition modAnim">
        <pc:chgData name="Phillips, Laura" userId="f3d9424b-1741-44d0-9f5b-40f7fbc6c16c" providerId="ADAL" clId="{99D40FE8-4D68-4B1E-B9A6-E8AD97614361}" dt="2022-04-04T07:48:20.188" v="120"/>
        <pc:sldMkLst>
          <pc:docMk/>
          <pc:sldMk cId="748322218" sldId="269"/>
        </pc:sldMkLst>
        <pc:spChg chg="add mod">
          <ac:chgData name="Phillips, Laura" userId="f3d9424b-1741-44d0-9f5b-40f7fbc6c16c" providerId="ADAL" clId="{99D40FE8-4D68-4B1E-B9A6-E8AD97614361}" dt="2022-04-04T07:34:32.317" v="104" actId="207"/>
          <ac:spMkLst>
            <pc:docMk/>
            <pc:sldMk cId="748322218" sldId="269"/>
            <ac:spMk id="5" creationId="{068E0B70-C9D9-44E8-B6E3-93BE28A8ABB0}"/>
          </ac:spMkLst>
        </pc:spChg>
      </pc:sldChg>
      <pc:sldChg chg="modSp add ord">
        <pc:chgData name="Phillips, Laura" userId="f3d9424b-1741-44d0-9f5b-40f7fbc6c16c" providerId="ADAL" clId="{99D40FE8-4D68-4B1E-B9A6-E8AD97614361}" dt="2022-04-04T07:41:03.578" v="116"/>
        <pc:sldMkLst>
          <pc:docMk/>
          <pc:sldMk cId="1928243940" sldId="270"/>
        </pc:sldMkLst>
        <pc:spChg chg="mod">
          <ac:chgData name="Phillips, Laura" userId="f3d9424b-1741-44d0-9f5b-40f7fbc6c16c" providerId="ADAL" clId="{99D40FE8-4D68-4B1E-B9A6-E8AD97614361}" dt="2022-04-04T07:40:50.470" v="114" actId="20577"/>
          <ac:spMkLst>
            <pc:docMk/>
            <pc:sldMk cId="1928243940" sldId="270"/>
            <ac:spMk id="6" creationId="{A01C62F7-5750-417A-AEAB-7252044EB6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3CE9-603A-4185-A496-8565C366D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54080-6F38-4801-93E4-5D7723723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4B62-50C0-4190-BDE8-0C4969A1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5C25-BC1B-4ED9-8E35-1C250AF8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8A88-4F7D-4AD2-B864-140B4BC5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0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6C6F-7076-4CEF-9325-3519FC1A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239D4-0FE4-45C3-AD28-6E775F88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8F76-7759-47F5-A032-164FEBD4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2852-31AB-4986-95C9-701577EE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1D72-0251-48F0-8447-CDCF7AD0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6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66B7E-F1EE-4100-8488-5B6AC8F7A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833D1-C580-4BA3-A3F9-6FC1351F7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6A9C-4B2F-4131-9419-21C870D3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2833-08C5-4A37-99F0-C206D133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7CD4-30F7-4FCF-BB58-30AC020B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F1B2-C8F8-4D7A-B259-1FD6A5C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5240-986E-41AD-994B-FA7A1BA8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B5E4-4E08-45D8-85EA-230003DE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377A-A366-4C66-A8E2-82A936A6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0829-9DDE-4765-BE3F-53581251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AB8F-4FEA-4002-9D93-3645A73E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9A6E-DDB0-4D14-BC23-AF5D68F6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A74-EDCD-4F99-98D0-11D728D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B031-10BF-4A62-9BA0-1C738141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2154-1BCC-44BC-821C-9C6E3034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5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957B-4828-4860-A6BC-C5D676E3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0230-2DCB-4A68-9A08-BEEC7E6D7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88C80-AEB8-42FA-80D3-9518FA906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0267A-E203-4BE6-8AEE-5232C1FF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04AA-8CE0-47FF-A140-DAB16C9A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6EE6C-B617-4D18-B7CD-949202C4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8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5A3B-1284-46B4-A00E-ACF28512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FD5F-BE44-483A-9A29-6A134DE4B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B4212-28E9-4AC8-BB6B-CFD40EEC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3454C-644D-46ED-998F-B8E23D74A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A1DD3-BD3C-48E1-A500-28453CAA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C4942-1F80-41C8-9BC8-0DA3F6C1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310BC-F62A-44D1-85FD-6FDA7EF1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DD18E-3342-450E-89B5-F8458EA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8666-5891-49CC-8C3F-EA35B5E8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E8350-9282-4A14-A4CF-DCAE48BC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26A3E-49A3-44C3-938D-DCE26D75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4EEF8-FC92-4DF6-B296-27B2178F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5F393-469A-46A6-9325-0514A75F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5519B-08D0-420D-AAB0-AA963FA4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B442E-E68D-4954-94A4-A1208833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7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83A6-5F80-4BDA-89C6-DD513FFA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3B6F-514F-44F2-9D2C-B19243D7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C89F-B78E-4ABD-B371-28382E1D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CBB6-ADD1-4943-BE31-1A9D2526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4206-143C-4162-8163-267DA506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F2A35-318E-4D2F-A013-92C8EDFA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39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50F5-D2D6-4A89-9B96-E47105E9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FC7B2-1F71-44D7-B7DF-61E8D257E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B17D-6452-4E90-891F-B7639A860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BC8E-9EC4-41D4-B54F-7BDB0336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6B54-F7CD-458E-A90F-CB691064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8C80D-D205-4994-ACAC-05BD593B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DE578-704F-4707-AD72-3AA26297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FD886-DA07-4A4E-AA88-5FB9E7CD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81C6-FEC3-4F73-8D93-ACB0702D6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948F-E628-414F-88FA-827708F92DC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E934-CEE9-45B3-BC5A-BE94B5A6B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7F0E-4C9E-4D16-93FD-2B5784481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D9CC-89F4-440A-B570-49FF3A16BF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33" Type="http://schemas.openxmlformats.org/officeDocument/2006/relationships/image" Target="../media/image34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450857-FD39-4C16-AC34-E3BC47FC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1864" y="808133"/>
            <a:ext cx="3288756" cy="1493785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4216</a:t>
            </a:r>
            <a:b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UK Weather</a:t>
            </a:r>
            <a:b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Analysis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1B14-E7B3-48EA-BF78-632F2BFE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96" y="3565041"/>
            <a:ext cx="6865616" cy="1505595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Cameron Marsh, Ethan Ibrahim,</a:t>
            </a:r>
          </a:p>
          <a:p>
            <a:pPr algn="l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Laura J. Phillips, Luke Citrine</a:t>
            </a:r>
          </a:p>
          <a:p>
            <a:pPr algn="l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Luke Curren, Niamh Walsh, Shane Mendis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50F8F-790D-4C8C-9E3F-7D3BD00C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67" y="435694"/>
            <a:ext cx="4397376" cy="22386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2AB106-2252-4757-B096-D11E147EF915}"/>
              </a:ext>
            </a:extLst>
          </p:cNvPr>
          <p:cNvSpPr/>
          <p:nvPr/>
        </p:nvSpPr>
        <p:spPr>
          <a:xfrm>
            <a:off x="6472743" y="435694"/>
            <a:ext cx="3484990" cy="22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389B3CF-3B55-4A41-A060-13E1771D6031}"/>
              </a:ext>
            </a:extLst>
          </p:cNvPr>
          <p:cNvSpPr txBox="1">
            <a:spLocks/>
          </p:cNvSpPr>
          <p:nvPr/>
        </p:nvSpPr>
        <p:spPr>
          <a:xfrm>
            <a:off x="3219029" y="3571780"/>
            <a:ext cx="6675207" cy="124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Cameron Marsh, Ethan Ibrahim,</a:t>
            </a:r>
          </a:p>
          <a:p>
            <a:pPr algn="l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Laura J. Phillips, Luke Citrine</a:t>
            </a:r>
          </a:p>
          <a:p>
            <a:pPr algn="l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Luke Curren, Niamh Walsh, Shane Mendis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EA9A2-E108-4567-93E7-FCAB5F6FA0A5}"/>
              </a:ext>
            </a:extLst>
          </p:cNvPr>
          <p:cNvSpPr/>
          <p:nvPr/>
        </p:nvSpPr>
        <p:spPr>
          <a:xfrm>
            <a:off x="6712839" y="2305025"/>
            <a:ext cx="300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C000"/>
                </a:solidFill>
                <a:latin typeface="Arial Black" panose="020B0A04020102020204" pitchFamily="34" charset="0"/>
              </a:rPr>
              <a:t>Tuesday 5</a:t>
            </a:r>
            <a:r>
              <a:rPr lang="en-GB" baseline="30000" dirty="0">
                <a:solidFill>
                  <a:srgbClr val="FFC000"/>
                </a:solidFill>
                <a:latin typeface="Arial Black" panose="020B0A04020102020204" pitchFamily="34" charset="0"/>
              </a:rPr>
              <a:t>th</a:t>
            </a:r>
            <a:r>
              <a:rPr lang="en-GB" dirty="0">
                <a:solidFill>
                  <a:srgbClr val="FFC000"/>
                </a:solidFill>
                <a:latin typeface="Arial Black" panose="020B0A04020102020204" pitchFamily="34" charset="0"/>
              </a:rPr>
              <a:t> April 2022</a:t>
            </a:r>
          </a:p>
        </p:txBody>
      </p:sp>
    </p:spTree>
    <p:extLst>
      <p:ext uri="{BB962C8B-B14F-4D97-AF65-F5344CB8AC3E}">
        <p14:creationId xmlns:p14="http://schemas.microsoft.com/office/powerpoint/2010/main" val="339771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450857-FD39-4C16-AC34-E3BC47FC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1864" y="808133"/>
            <a:ext cx="3288756" cy="1493785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4216</a:t>
            </a:r>
            <a:b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UK Weather</a:t>
            </a:r>
            <a:b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Analysis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1B14-E7B3-48EA-BF78-632F2BFE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96" y="3565041"/>
            <a:ext cx="6865616" cy="1505595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Cameron Marsh, Ethan Ibrahim,</a:t>
            </a:r>
          </a:p>
          <a:p>
            <a:pPr algn="l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Laura J. Phillips, Luke Citrine</a:t>
            </a:r>
          </a:p>
          <a:p>
            <a:pPr algn="l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Luke Curren, Niamh Walsh, Shane Mendis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250F8F-790D-4C8C-9E3F-7D3BD00C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67" y="435694"/>
            <a:ext cx="4397376" cy="22386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2AB106-2252-4757-B096-D11E147EF915}"/>
              </a:ext>
            </a:extLst>
          </p:cNvPr>
          <p:cNvSpPr/>
          <p:nvPr/>
        </p:nvSpPr>
        <p:spPr>
          <a:xfrm>
            <a:off x="6472743" y="435694"/>
            <a:ext cx="3484990" cy="22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389B3CF-3B55-4A41-A060-13E1771D6031}"/>
              </a:ext>
            </a:extLst>
          </p:cNvPr>
          <p:cNvSpPr txBox="1">
            <a:spLocks/>
          </p:cNvSpPr>
          <p:nvPr/>
        </p:nvSpPr>
        <p:spPr>
          <a:xfrm>
            <a:off x="3219029" y="3571780"/>
            <a:ext cx="6675207" cy="124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Cameron Marsh, Ethan Ibrahim,</a:t>
            </a:r>
          </a:p>
          <a:p>
            <a:pPr algn="l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Laura J. Phillips, Luke Citrine</a:t>
            </a:r>
          </a:p>
          <a:p>
            <a:pPr algn="l"/>
            <a:r>
              <a:rPr lang="en-GB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Luke Curren, Niamh Walsh, Shane Mendis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EA9A2-E108-4567-93E7-FCAB5F6FA0A5}"/>
              </a:ext>
            </a:extLst>
          </p:cNvPr>
          <p:cNvSpPr/>
          <p:nvPr/>
        </p:nvSpPr>
        <p:spPr>
          <a:xfrm>
            <a:off x="6712839" y="2305025"/>
            <a:ext cx="300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C000"/>
                </a:solidFill>
                <a:latin typeface="Arial Black" panose="020B0A04020102020204" pitchFamily="34" charset="0"/>
              </a:rPr>
              <a:t>Tuesday 5</a:t>
            </a:r>
            <a:r>
              <a:rPr lang="en-GB" baseline="30000" dirty="0">
                <a:solidFill>
                  <a:srgbClr val="FFC000"/>
                </a:solidFill>
                <a:latin typeface="Arial Black" panose="020B0A04020102020204" pitchFamily="34" charset="0"/>
              </a:rPr>
              <a:t>th</a:t>
            </a:r>
            <a:r>
              <a:rPr lang="en-GB" dirty="0">
                <a:solidFill>
                  <a:srgbClr val="FFC000"/>
                </a:solidFill>
                <a:latin typeface="Arial Black" panose="020B0A04020102020204" pitchFamily="34" charset="0"/>
              </a:rPr>
              <a:t> April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E0B70-C9D9-44E8-B6E3-93BE28A8ABB0}"/>
              </a:ext>
            </a:extLst>
          </p:cNvPr>
          <p:cNvSpPr txBox="1"/>
          <p:nvPr/>
        </p:nvSpPr>
        <p:spPr>
          <a:xfrm>
            <a:off x="1921080" y="2859766"/>
            <a:ext cx="796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watching this presentation, today.</a:t>
            </a:r>
          </a:p>
        </p:txBody>
      </p:sp>
    </p:spTree>
    <p:extLst>
      <p:ext uri="{BB962C8B-B14F-4D97-AF65-F5344CB8AC3E}">
        <p14:creationId xmlns:p14="http://schemas.microsoft.com/office/powerpoint/2010/main" val="74832221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E0E5FA5-F848-4951-B706-07A46F448DAD}"/>
              </a:ext>
            </a:extLst>
          </p:cNvPr>
          <p:cNvSpPr/>
          <p:nvPr/>
        </p:nvSpPr>
        <p:spPr>
          <a:xfrm>
            <a:off x="268448" y="251670"/>
            <a:ext cx="11660697" cy="6350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B2C743-57E3-4199-84AC-30042B765994}"/>
              </a:ext>
            </a:extLst>
          </p:cNvPr>
          <p:cNvGrpSpPr/>
          <p:nvPr/>
        </p:nvGrpSpPr>
        <p:grpSpPr>
          <a:xfrm>
            <a:off x="2667700" y="945052"/>
            <a:ext cx="8307108" cy="5808086"/>
            <a:chOff x="6174328" y="477770"/>
            <a:chExt cx="3957742" cy="283015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A56B9B6-1D0E-44A9-BB95-B9BCB221C641}"/>
                </a:ext>
              </a:extLst>
            </p:cNvPr>
            <p:cNvGrpSpPr/>
            <p:nvPr/>
          </p:nvGrpSpPr>
          <p:grpSpPr>
            <a:xfrm>
              <a:off x="6174328" y="477770"/>
              <a:ext cx="3957742" cy="2830155"/>
              <a:chOff x="7240041" y="465179"/>
              <a:chExt cx="3957742" cy="283015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E18A92F-BAFB-452A-AD68-95EE6AB49A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2703" y="1937600"/>
                <a:ext cx="572265" cy="77289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7BDA849-A337-4B12-B784-91C711EF1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542" y="1513448"/>
                <a:ext cx="1375907" cy="28647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CA0568-4B5D-4E88-A16B-13CD5F8F7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0700" y="553500"/>
                <a:ext cx="150054" cy="12875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50C05EB-5E0D-4730-B748-B06202C42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9236" y="1150782"/>
                <a:ext cx="1098829" cy="67018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D032762-32A3-4317-9FB7-813FCA4EF02B}"/>
                  </a:ext>
                </a:extLst>
              </p:cNvPr>
              <p:cNvSpPr txBox="1"/>
              <p:nvPr/>
            </p:nvSpPr>
            <p:spPr>
              <a:xfrm>
                <a:off x="9099236" y="465179"/>
                <a:ext cx="11947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b="1"/>
                </a:lvl1pPr>
              </a:lstStyle>
              <a:p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Resources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C5D5C7-408D-4A6C-BCFD-8A57A687D0D6}"/>
                  </a:ext>
                </a:extLst>
              </p:cNvPr>
              <p:cNvSpPr txBox="1"/>
              <p:nvPr/>
            </p:nvSpPr>
            <p:spPr>
              <a:xfrm>
                <a:off x="10003071" y="1814751"/>
                <a:ext cx="11947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Functionality &amp; Scope</a:t>
                </a:r>
              </a:p>
            </p:txBody>
          </p:sp>
          <p:pic>
            <p:nvPicPr>
              <p:cNvPr id="52" name="Graphic 51" descr="Hourglass Finished outline">
                <a:extLst>
                  <a:ext uri="{FF2B5EF4-FFF2-40B4-BE49-F238E27FC236}">
                    <a16:creationId xmlns:a16="http://schemas.microsoft.com/office/drawing/2014/main" id="{028483AA-932A-46A8-9B25-191B7F9AF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1764" y="744084"/>
                <a:ext cx="292130" cy="287128"/>
              </a:xfrm>
              <a:prstGeom prst="rect">
                <a:avLst/>
              </a:prstGeom>
            </p:spPr>
          </p:pic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3817861-6C78-4133-B659-0A142DEF4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9236" y="1815456"/>
                <a:ext cx="793254" cy="77299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12DD2C4-5EFD-415B-957B-96EAE89987D7}"/>
                  </a:ext>
                </a:extLst>
              </p:cNvPr>
              <p:cNvSpPr/>
              <p:nvPr/>
            </p:nvSpPr>
            <p:spPr>
              <a:xfrm>
                <a:off x="8809636" y="1546171"/>
                <a:ext cx="515298" cy="4831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D48D843-D823-43AB-BD60-D65C7D487C7A}"/>
                  </a:ext>
                </a:extLst>
              </p:cNvPr>
              <p:cNvSpPr txBox="1"/>
              <p:nvPr/>
            </p:nvSpPr>
            <p:spPr>
              <a:xfrm>
                <a:off x="8557244" y="2987557"/>
                <a:ext cx="1358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Plans &amp; Comms</a:t>
                </a:r>
              </a:p>
            </p:txBody>
          </p:sp>
          <p:pic>
            <p:nvPicPr>
              <p:cNvPr id="65" name="Graphic 64" descr="Tally outline">
                <a:extLst>
                  <a:ext uri="{FF2B5EF4-FFF2-40B4-BE49-F238E27FC236}">
                    <a16:creationId xmlns:a16="http://schemas.microsoft.com/office/drawing/2014/main" id="{66A338AF-E2AB-4E49-B06C-4F72E71B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21909" y="1660863"/>
                <a:ext cx="307777" cy="307777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9A2D08-EBA9-4F17-B6C0-CDF90AC8A588}"/>
                  </a:ext>
                </a:extLst>
              </p:cNvPr>
              <p:cNvSpPr txBox="1"/>
              <p:nvPr/>
            </p:nvSpPr>
            <p:spPr>
              <a:xfrm>
                <a:off x="7240041" y="1666086"/>
                <a:ext cx="2095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Enablers /</a:t>
                </a:r>
              </a:p>
              <a:p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Risks &amp; Issues</a:t>
                </a:r>
              </a:p>
            </p:txBody>
          </p:sp>
          <p:pic>
            <p:nvPicPr>
              <p:cNvPr id="70" name="Graphic 69" descr="Angel face outline with solid fill">
                <a:extLst>
                  <a:ext uri="{FF2B5EF4-FFF2-40B4-BE49-F238E27FC236}">
                    <a16:creationId xmlns:a16="http://schemas.microsoft.com/office/drawing/2014/main" id="{D386E645-F14A-43CE-A6FB-7BB5C69A1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404137" y="1817662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71" name="Graphic 70" descr="Ant with solid fill">
                <a:extLst>
                  <a:ext uri="{FF2B5EF4-FFF2-40B4-BE49-F238E27FC236}">
                    <a16:creationId xmlns:a16="http://schemas.microsoft.com/office/drawing/2014/main" id="{E91BD18D-38D1-49AC-9C26-3BC5B0156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148889">
                <a:off x="7432410" y="2150649"/>
                <a:ext cx="448127" cy="448127"/>
              </a:xfrm>
              <a:prstGeom prst="rect">
                <a:avLst/>
              </a:prstGeom>
            </p:spPr>
          </p:pic>
          <p:pic>
            <p:nvPicPr>
              <p:cNvPr id="73" name="Graphic 72" descr="Danger outline">
                <a:extLst>
                  <a:ext uri="{FF2B5EF4-FFF2-40B4-BE49-F238E27FC236}">
                    <a16:creationId xmlns:a16="http://schemas.microsoft.com/office/drawing/2014/main" id="{7B884031-A4E8-4487-9CA2-5DC64DC53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32964" y="2150170"/>
                <a:ext cx="449084" cy="449084"/>
              </a:xfrm>
              <a:prstGeom prst="rect">
                <a:avLst/>
              </a:prstGeom>
            </p:spPr>
          </p:pic>
          <p:pic>
            <p:nvPicPr>
              <p:cNvPr id="79" name="Graphic 78" descr="Priorities outline">
                <a:extLst>
                  <a:ext uri="{FF2B5EF4-FFF2-40B4-BE49-F238E27FC236}">
                    <a16:creationId xmlns:a16="http://schemas.microsoft.com/office/drawing/2014/main" id="{CA6130BF-C6DA-4D59-A1F2-75CA5F62D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702774" y="1445910"/>
                <a:ext cx="438709" cy="438709"/>
              </a:xfrm>
              <a:prstGeom prst="rect">
                <a:avLst/>
              </a:prstGeom>
            </p:spPr>
          </p:pic>
          <p:pic>
            <p:nvPicPr>
              <p:cNvPr id="81" name="Graphic 80" descr="Gantt Chart outline">
                <a:extLst>
                  <a:ext uri="{FF2B5EF4-FFF2-40B4-BE49-F238E27FC236}">
                    <a16:creationId xmlns:a16="http://schemas.microsoft.com/office/drawing/2014/main" id="{8E825F27-1D6C-47DB-BF35-E761D0EEC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972660" y="1994190"/>
                <a:ext cx="525360" cy="525360"/>
              </a:xfrm>
              <a:prstGeom prst="rect">
                <a:avLst/>
              </a:prstGeom>
            </p:spPr>
          </p:pic>
          <p:pic>
            <p:nvPicPr>
              <p:cNvPr id="83" name="Graphic 82" descr="Meeting outline">
                <a:extLst>
                  <a:ext uri="{FF2B5EF4-FFF2-40B4-BE49-F238E27FC236}">
                    <a16:creationId xmlns:a16="http://schemas.microsoft.com/office/drawing/2014/main" id="{FDC526A3-FA02-4B67-91B7-47010BC05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20521" y="1110084"/>
                <a:ext cx="449085" cy="449085"/>
              </a:xfrm>
              <a:prstGeom prst="rect">
                <a:avLst/>
              </a:prstGeom>
            </p:spPr>
          </p:pic>
          <p:pic>
            <p:nvPicPr>
              <p:cNvPr id="85" name="Graphic 84" descr="Checklist outline">
                <a:extLst>
                  <a:ext uri="{FF2B5EF4-FFF2-40B4-BE49-F238E27FC236}">
                    <a16:creationId xmlns:a16="http://schemas.microsoft.com/office/drawing/2014/main" id="{83A9F3B5-7932-4ECD-BD8B-36FB21F07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590215" y="1878840"/>
                <a:ext cx="455603" cy="455603"/>
              </a:xfrm>
              <a:prstGeom prst="rect">
                <a:avLst/>
              </a:prstGeom>
            </p:spPr>
          </p:pic>
          <p:pic>
            <p:nvPicPr>
              <p:cNvPr id="86" name="Graphic 85" descr="Head with gears outline">
                <a:extLst>
                  <a:ext uri="{FF2B5EF4-FFF2-40B4-BE49-F238E27FC236}">
                    <a16:creationId xmlns:a16="http://schemas.microsoft.com/office/drawing/2014/main" id="{43A7BC05-5EC8-4092-B27C-7D5C5D751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8581405" y="1211169"/>
                <a:ext cx="401797" cy="442855"/>
              </a:xfrm>
              <a:prstGeom prst="rect">
                <a:avLst/>
              </a:prstGeom>
            </p:spPr>
          </p:pic>
          <p:pic>
            <p:nvPicPr>
              <p:cNvPr id="87" name="Graphic 86" descr="Alarm clock outline">
                <a:extLst>
                  <a:ext uri="{FF2B5EF4-FFF2-40B4-BE49-F238E27FC236}">
                    <a16:creationId xmlns:a16="http://schemas.microsoft.com/office/drawing/2014/main" id="{5946627B-F552-4020-B5C5-28815CC8D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567212" y="2464043"/>
                <a:ext cx="523221" cy="523221"/>
              </a:xfrm>
              <a:prstGeom prst="rect">
                <a:avLst/>
              </a:prstGeom>
            </p:spPr>
          </p:pic>
          <p:pic>
            <p:nvPicPr>
              <p:cNvPr id="89" name="Graphic 88" descr="Marketing outline">
                <a:extLst>
                  <a:ext uri="{FF2B5EF4-FFF2-40B4-BE49-F238E27FC236}">
                    <a16:creationId xmlns:a16="http://schemas.microsoft.com/office/drawing/2014/main" id="{A102D5BB-3D90-4666-8139-FF7E23765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flipH="1">
                <a:off x="9217829" y="2418879"/>
                <a:ext cx="586023" cy="649675"/>
              </a:xfrm>
              <a:prstGeom prst="rect">
                <a:avLst/>
              </a:prstGeom>
            </p:spPr>
          </p:pic>
          <p:pic>
            <p:nvPicPr>
              <p:cNvPr id="91" name="Graphic 90" descr="Classroom with solid fill">
                <a:extLst>
                  <a:ext uri="{FF2B5EF4-FFF2-40B4-BE49-F238E27FC236}">
                    <a16:creationId xmlns:a16="http://schemas.microsoft.com/office/drawing/2014/main" id="{D70D5550-D5D8-4550-A1B6-A10CA28DD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8417006" y="753087"/>
                <a:ext cx="442855" cy="442855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88B736C-5B65-4840-B0E1-353AA6A929E2}"/>
                  </a:ext>
                </a:extLst>
              </p:cNvPr>
              <p:cNvSpPr txBox="1"/>
              <p:nvPr/>
            </p:nvSpPr>
            <p:spPr>
              <a:xfrm>
                <a:off x="7362532" y="699707"/>
                <a:ext cx="135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Closure &amp; Review</a:t>
                </a:r>
              </a:p>
            </p:txBody>
          </p:sp>
          <p:pic>
            <p:nvPicPr>
              <p:cNvPr id="94" name="Graphic 93" descr="Customer review outline">
                <a:extLst>
                  <a:ext uri="{FF2B5EF4-FFF2-40B4-BE49-F238E27FC236}">
                    <a16:creationId xmlns:a16="http://schemas.microsoft.com/office/drawing/2014/main" id="{E057193E-6B7B-47B4-8CEC-56DEB29CF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9465455" y="744198"/>
                <a:ext cx="525361" cy="525361"/>
              </a:xfrm>
              <a:prstGeom prst="rect">
                <a:avLst/>
              </a:prstGeom>
            </p:spPr>
          </p:pic>
          <p:pic>
            <p:nvPicPr>
              <p:cNvPr id="100" name="Graphic 99" descr="Ear outline">
                <a:extLst>
                  <a:ext uri="{FF2B5EF4-FFF2-40B4-BE49-F238E27FC236}">
                    <a16:creationId xmlns:a16="http://schemas.microsoft.com/office/drawing/2014/main" id="{49BE7ADD-3D15-40B8-8D1A-DB5C0378C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854411" y="1570766"/>
                <a:ext cx="438709" cy="438709"/>
              </a:xfrm>
              <a:prstGeom prst="rect">
                <a:avLst/>
              </a:prstGeom>
            </p:spPr>
          </p:pic>
        </p:grpSp>
        <p:pic>
          <p:nvPicPr>
            <p:cNvPr id="105" name="Graphic 104" descr="Statistics outline">
              <a:extLst>
                <a:ext uri="{FF2B5EF4-FFF2-40B4-BE49-F238E27FC236}">
                  <a16:creationId xmlns:a16="http://schemas.microsoft.com/office/drawing/2014/main" id="{E2DDF1EF-37B6-4205-9A0C-3FA6CD19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046605" y="1146967"/>
              <a:ext cx="388782" cy="388782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CFFE002-7310-416C-A92A-401B0A80B063}"/>
              </a:ext>
            </a:extLst>
          </p:cNvPr>
          <p:cNvSpPr/>
          <p:nvPr/>
        </p:nvSpPr>
        <p:spPr>
          <a:xfrm>
            <a:off x="201337" y="184558"/>
            <a:ext cx="11794920" cy="65014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F279-6D56-4F97-8C49-CF20D6C327C8}"/>
              </a:ext>
            </a:extLst>
          </p:cNvPr>
          <p:cNvSpPr txBox="1"/>
          <p:nvPr/>
        </p:nvSpPr>
        <p:spPr>
          <a:xfrm>
            <a:off x="8236661" y="6468008"/>
            <a:ext cx="35176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(UK Data covers England and Wales, only.)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058888-F9BF-4658-A360-E4E8FEE59801}"/>
              </a:ext>
            </a:extLst>
          </p:cNvPr>
          <p:cNvSpPr txBox="1"/>
          <p:nvPr/>
        </p:nvSpPr>
        <p:spPr>
          <a:xfrm>
            <a:off x="403185" y="602294"/>
            <a:ext cx="30609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Assignment Approach</a:t>
            </a:r>
          </a:p>
        </p:txBody>
      </p:sp>
    </p:spTree>
    <p:extLst>
      <p:ext uri="{BB962C8B-B14F-4D97-AF65-F5344CB8AC3E}">
        <p14:creationId xmlns:p14="http://schemas.microsoft.com/office/powerpoint/2010/main" val="1304935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F34F8-2226-4D7B-A546-47A972986150}"/>
              </a:ext>
            </a:extLst>
          </p:cNvPr>
          <p:cNvSpPr/>
          <p:nvPr/>
        </p:nvSpPr>
        <p:spPr>
          <a:xfrm>
            <a:off x="201337" y="184558"/>
            <a:ext cx="11794920" cy="65014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ED6CE-5D9D-4A6E-8A7C-F4CBA60B317E}"/>
              </a:ext>
            </a:extLst>
          </p:cNvPr>
          <p:cNvSpPr/>
          <p:nvPr/>
        </p:nvSpPr>
        <p:spPr>
          <a:xfrm>
            <a:off x="268448" y="251670"/>
            <a:ext cx="11660697" cy="6350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154F-4CE7-4FB3-96FE-FC49034D8DF4}"/>
              </a:ext>
            </a:extLst>
          </p:cNvPr>
          <p:cNvSpPr/>
          <p:nvPr/>
        </p:nvSpPr>
        <p:spPr>
          <a:xfrm>
            <a:off x="343949" y="327171"/>
            <a:ext cx="3884102" cy="62078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62F7-5750-417A-AEAB-7252044EB61B}"/>
              </a:ext>
            </a:extLst>
          </p:cNvPr>
          <p:cNvSpPr txBox="1"/>
          <p:nvPr/>
        </p:nvSpPr>
        <p:spPr>
          <a:xfrm>
            <a:off x="1627550" y="75393"/>
            <a:ext cx="131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Cameron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57C98-AF7B-449E-A4E8-89B33FE0447F}"/>
              </a:ext>
            </a:extLst>
          </p:cNvPr>
          <p:cNvSpPr txBox="1"/>
          <p:nvPr/>
        </p:nvSpPr>
        <p:spPr>
          <a:xfrm>
            <a:off x="1723938" y="813731"/>
            <a:ext cx="122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In here?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AAF7F-0B88-4648-B988-3DEFE9C3D95A}"/>
              </a:ext>
            </a:extLst>
          </p:cNvPr>
          <p:cNvSpPr/>
          <p:nvPr/>
        </p:nvSpPr>
        <p:spPr>
          <a:xfrm>
            <a:off x="4303551" y="331365"/>
            <a:ext cx="7544499" cy="30305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AB72-5DA0-4452-B5CF-A86ABDDB4CEA}"/>
              </a:ext>
            </a:extLst>
          </p:cNvPr>
          <p:cNvSpPr txBox="1"/>
          <p:nvPr/>
        </p:nvSpPr>
        <p:spPr>
          <a:xfrm>
            <a:off x="7329224" y="163305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Visualisation here?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F3525-6318-43D4-92FA-D07AFE3D06F1}"/>
              </a:ext>
            </a:extLst>
          </p:cNvPr>
          <p:cNvSpPr/>
          <p:nvPr/>
        </p:nvSpPr>
        <p:spPr>
          <a:xfrm>
            <a:off x="4303551" y="3441584"/>
            <a:ext cx="7544499" cy="3085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04F99-50E5-4AD4-8D89-0EBF3A5D374C}"/>
              </a:ext>
            </a:extLst>
          </p:cNvPr>
          <p:cNvSpPr txBox="1"/>
          <p:nvPr/>
        </p:nvSpPr>
        <p:spPr>
          <a:xfrm>
            <a:off x="4665677" y="4337779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went well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32E34A-E7E7-4D2F-93BE-38F59E12B582}"/>
              </a:ext>
            </a:extLst>
          </p:cNvPr>
          <p:cNvCxnSpPr/>
          <p:nvPr/>
        </p:nvCxnSpPr>
        <p:spPr>
          <a:xfrm>
            <a:off x="6887360" y="3421873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746B6-0023-4A5C-A91E-4AA4CE9C75DD}"/>
              </a:ext>
            </a:extLst>
          </p:cNvPr>
          <p:cNvCxnSpPr/>
          <p:nvPr/>
        </p:nvCxnSpPr>
        <p:spPr>
          <a:xfrm>
            <a:off x="9355123" y="3435292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59013-2B9B-4D27-80C9-33B91FDBBB03}"/>
              </a:ext>
            </a:extLst>
          </p:cNvPr>
          <p:cNvSpPr txBox="1"/>
          <p:nvPr/>
        </p:nvSpPr>
        <p:spPr>
          <a:xfrm>
            <a:off x="7401885" y="4394941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Didn’t go well?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BBC91-8064-4E35-9CE7-662DE84E0507}"/>
              </a:ext>
            </a:extLst>
          </p:cNvPr>
          <p:cNvSpPr txBox="1"/>
          <p:nvPr/>
        </p:nvSpPr>
        <p:spPr>
          <a:xfrm>
            <a:off x="9851473" y="429814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you learned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33698-2BAC-4FE4-BD10-16B7AC46848D}"/>
              </a:ext>
            </a:extLst>
          </p:cNvPr>
          <p:cNvSpPr/>
          <p:nvPr/>
        </p:nvSpPr>
        <p:spPr>
          <a:xfrm>
            <a:off x="4379052" y="3517085"/>
            <a:ext cx="2441196" cy="2942438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0BAC4-F898-4A7C-B713-422625FAEDB7}"/>
              </a:ext>
            </a:extLst>
          </p:cNvPr>
          <p:cNvSpPr/>
          <p:nvPr/>
        </p:nvSpPr>
        <p:spPr>
          <a:xfrm>
            <a:off x="9447359" y="3528970"/>
            <a:ext cx="2306974" cy="294243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425046-096E-4476-8F57-9EFFD93782ED}"/>
              </a:ext>
            </a:extLst>
          </p:cNvPr>
          <p:cNvSpPr/>
          <p:nvPr/>
        </p:nvSpPr>
        <p:spPr>
          <a:xfrm>
            <a:off x="6964262" y="3528970"/>
            <a:ext cx="2306974" cy="29424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203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F34F8-2226-4D7B-A546-47A972986150}"/>
              </a:ext>
            </a:extLst>
          </p:cNvPr>
          <p:cNvSpPr/>
          <p:nvPr/>
        </p:nvSpPr>
        <p:spPr>
          <a:xfrm>
            <a:off x="201337" y="184558"/>
            <a:ext cx="11794920" cy="65014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ED6CE-5D9D-4A6E-8A7C-F4CBA60B317E}"/>
              </a:ext>
            </a:extLst>
          </p:cNvPr>
          <p:cNvSpPr/>
          <p:nvPr/>
        </p:nvSpPr>
        <p:spPr>
          <a:xfrm>
            <a:off x="268448" y="251670"/>
            <a:ext cx="11660697" cy="6350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154F-4CE7-4FB3-96FE-FC49034D8DF4}"/>
              </a:ext>
            </a:extLst>
          </p:cNvPr>
          <p:cNvSpPr/>
          <p:nvPr/>
        </p:nvSpPr>
        <p:spPr>
          <a:xfrm>
            <a:off x="343949" y="327171"/>
            <a:ext cx="3884102" cy="62078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62F7-5750-417A-AEAB-7252044EB61B}"/>
              </a:ext>
            </a:extLst>
          </p:cNvPr>
          <p:cNvSpPr txBox="1"/>
          <p:nvPr/>
        </p:nvSpPr>
        <p:spPr>
          <a:xfrm>
            <a:off x="1828182" y="75393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Ethan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57C98-AF7B-449E-A4E8-89B33FE0447F}"/>
              </a:ext>
            </a:extLst>
          </p:cNvPr>
          <p:cNvSpPr txBox="1"/>
          <p:nvPr/>
        </p:nvSpPr>
        <p:spPr>
          <a:xfrm>
            <a:off x="1723938" y="813731"/>
            <a:ext cx="122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In here?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AAF7F-0B88-4648-B988-3DEFE9C3D95A}"/>
              </a:ext>
            </a:extLst>
          </p:cNvPr>
          <p:cNvSpPr/>
          <p:nvPr/>
        </p:nvSpPr>
        <p:spPr>
          <a:xfrm>
            <a:off x="4303551" y="331365"/>
            <a:ext cx="7544499" cy="30305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AB72-5DA0-4452-B5CF-A86ABDDB4CEA}"/>
              </a:ext>
            </a:extLst>
          </p:cNvPr>
          <p:cNvSpPr txBox="1"/>
          <p:nvPr/>
        </p:nvSpPr>
        <p:spPr>
          <a:xfrm>
            <a:off x="7329224" y="163305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Visualisation here?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F3525-6318-43D4-92FA-D07AFE3D06F1}"/>
              </a:ext>
            </a:extLst>
          </p:cNvPr>
          <p:cNvSpPr/>
          <p:nvPr/>
        </p:nvSpPr>
        <p:spPr>
          <a:xfrm>
            <a:off x="4303551" y="3441584"/>
            <a:ext cx="7544499" cy="3085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04F99-50E5-4AD4-8D89-0EBF3A5D374C}"/>
              </a:ext>
            </a:extLst>
          </p:cNvPr>
          <p:cNvSpPr txBox="1"/>
          <p:nvPr/>
        </p:nvSpPr>
        <p:spPr>
          <a:xfrm>
            <a:off x="4665677" y="4337779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went well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32E34A-E7E7-4D2F-93BE-38F59E12B582}"/>
              </a:ext>
            </a:extLst>
          </p:cNvPr>
          <p:cNvCxnSpPr/>
          <p:nvPr/>
        </p:nvCxnSpPr>
        <p:spPr>
          <a:xfrm>
            <a:off x="6887360" y="3421873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746B6-0023-4A5C-A91E-4AA4CE9C75DD}"/>
              </a:ext>
            </a:extLst>
          </p:cNvPr>
          <p:cNvCxnSpPr/>
          <p:nvPr/>
        </p:nvCxnSpPr>
        <p:spPr>
          <a:xfrm>
            <a:off x="9355123" y="3435292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59013-2B9B-4D27-80C9-33B91FDBBB03}"/>
              </a:ext>
            </a:extLst>
          </p:cNvPr>
          <p:cNvSpPr txBox="1"/>
          <p:nvPr/>
        </p:nvSpPr>
        <p:spPr>
          <a:xfrm>
            <a:off x="7401885" y="4394941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Didn’t go well?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BBC91-8064-4E35-9CE7-662DE84E0507}"/>
              </a:ext>
            </a:extLst>
          </p:cNvPr>
          <p:cNvSpPr txBox="1"/>
          <p:nvPr/>
        </p:nvSpPr>
        <p:spPr>
          <a:xfrm>
            <a:off x="9851473" y="429814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you learned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33698-2BAC-4FE4-BD10-16B7AC46848D}"/>
              </a:ext>
            </a:extLst>
          </p:cNvPr>
          <p:cNvSpPr/>
          <p:nvPr/>
        </p:nvSpPr>
        <p:spPr>
          <a:xfrm>
            <a:off x="4379052" y="3517085"/>
            <a:ext cx="2441196" cy="2942438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0BAC4-F898-4A7C-B713-422625FAEDB7}"/>
              </a:ext>
            </a:extLst>
          </p:cNvPr>
          <p:cNvSpPr/>
          <p:nvPr/>
        </p:nvSpPr>
        <p:spPr>
          <a:xfrm>
            <a:off x="9447359" y="3528970"/>
            <a:ext cx="2306974" cy="294243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425046-096E-4476-8F57-9EFFD93782ED}"/>
              </a:ext>
            </a:extLst>
          </p:cNvPr>
          <p:cNvSpPr/>
          <p:nvPr/>
        </p:nvSpPr>
        <p:spPr>
          <a:xfrm>
            <a:off x="6964262" y="3528970"/>
            <a:ext cx="2306974" cy="29424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20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2277ED-1977-432D-B5C2-777A9C44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15" y="474087"/>
            <a:ext cx="2140089" cy="29674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CF34F8-2226-4D7B-A546-47A972986150}"/>
              </a:ext>
            </a:extLst>
          </p:cNvPr>
          <p:cNvSpPr/>
          <p:nvPr/>
        </p:nvSpPr>
        <p:spPr>
          <a:xfrm>
            <a:off x="201337" y="184558"/>
            <a:ext cx="11794920" cy="65014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ED6CE-5D9D-4A6E-8A7C-F4CBA60B317E}"/>
              </a:ext>
            </a:extLst>
          </p:cNvPr>
          <p:cNvSpPr/>
          <p:nvPr/>
        </p:nvSpPr>
        <p:spPr>
          <a:xfrm>
            <a:off x="268448" y="251670"/>
            <a:ext cx="11660697" cy="6350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154F-4CE7-4FB3-96FE-FC49034D8DF4}"/>
              </a:ext>
            </a:extLst>
          </p:cNvPr>
          <p:cNvSpPr/>
          <p:nvPr/>
        </p:nvSpPr>
        <p:spPr>
          <a:xfrm>
            <a:off x="343949" y="327171"/>
            <a:ext cx="3884102" cy="62078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62F7-5750-417A-AEAB-7252044EB61B}"/>
              </a:ext>
            </a:extLst>
          </p:cNvPr>
          <p:cNvSpPr txBox="1"/>
          <p:nvPr/>
        </p:nvSpPr>
        <p:spPr>
          <a:xfrm>
            <a:off x="1311479" y="104755"/>
            <a:ext cx="19714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Luke Citrine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57C98-AF7B-449E-A4E8-89B33FE0447F}"/>
              </a:ext>
            </a:extLst>
          </p:cNvPr>
          <p:cNvSpPr txBox="1"/>
          <p:nvPr/>
        </p:nvSpPr>
        <p:spPr>
          <a:xfrm>
            <a:off x="2757187" y="1633054"/>
            <a:ext cx="122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In here?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AAF7F-0B88-4648-B988-3DEFE9C3D95A}"/>
              </a:ext>
            </a:extLst>
          </p:cNvPr>
          <p:cNvSpPr/>
          <p:nvPr/>
        </p:nvSpPr>
        <p:spPr>
          <a:xfrm>
            <a:off x="4303551" y="331365"/>
            <a:ext cx="7544499" cy="30305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AB72-5DA0-4452-B5CF-A86ABDDB4CEA}"/>
              </a:ext>
            </a:extLst>
          </p:cNvPr>
          <p:cNvSpPr txBox="1"/>
          <p:nvPr/>
        </p:nvSpPr>
        <p:spPr>
          <a:xfrm>
            <a:off x="7329224" y="163305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Visualisation here?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F3525-6318-43D4-92FA-D07AFE3D06F1}"/>
              </a:ext>
            </a:extLst>
          </p:cNvPr>
          <p:cNvSpPr/>
          <p:nvPr/>
        </p:nvSpPr>
        <p:spPr>
          <a:xfrm>
            <a:off x="4303551" y="3441584"/>
            <a:ext cx="7544499" cy="3085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04F99-50E5-4AD4-8D89-0EBF3A5D374C}"/>
              </a:ext>
            </a:extLst>
          </p:cNvPr>
          <p:cNvSpPr txBox="1"/>
          <p:nvPr/>
        </p:nvSpPr>
        <p:spPr>
          <a:xfrm>
            <a:off x="4665677" y="4337779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went well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32E34A-E7E7-4D2F-93BE-38F59E12B582}"/>
              </a:ext>
            </a:extLst>
          </p:cNvPr>
          <p:cNvCxnSpPr/>
          <p:nvPr/>
        </p:nvCxnSpPr>
        <p:spPr>
          <a:xfrm>
            <a:off x="6887360" y="3421873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746B6-0023-4A5C-A91E-4AA4CE9C75DD}"/>
              </a:ext>
            </a:extLst>
          </p:cNvPr>
          <p:cNvCxnSpPr/>
          <p:nvPr/>
        </p:nvCxnSpPr>
        <p:spPr>
          <a:xfrm>
            <a:off x="9355123" y="3435292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59013-2B9B-4D27-80C9-33B91FDBBB03}"/>
              </a:ext>
            </a:extLst>
          </p:cNvPr>
          <p:cNvSpPr txBox="1"/>
          <p:nvPr/>
        </p:nvSpPr>
        <p:spPr>
          <a:xfrm>
            <a:off x="7401885" y="4394941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Didn’t go well?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BBC91-8064-4E35-9CE7-662DE84E0507}"/>
              </a:ext>
            </a:extLst>
          </p:cNvPr>
          <p:cNvSpPr txBox="1"/>
          <p:nvPr/>
        </p:nvSpPr>
        <p:spPr>
          <a:xfrm>
            <a:off x="9851473" y="429814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you learned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33698-2BAC-4FE4-BD10-16B7AC46848D}"/>
              </a:ext>
            </a:extLst>
          </p:cNvPr>
          <p:cNvSpPr/>
          <p:nvPr/>
        </p:nvSpPr>
        <p:spPr>
          <a:xfrm>
            <a:off x="4379052" y="3517085"/>
            <a:ext cx="2441196" cy="2942438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0BAC4-F898-4A7C-B713-422625FAEDB7}"/>
              </a:ext>
            </a:extLst>
          </p:cNvPr>
          <p:cNvSpPr/>
          <p:nvPr/>
        </p:nvSpPr>
        <p:spPr>
          <a:xfrm>
            <a:off x="9447359" y="3528970"/>
            <a:ext cx="2306974" cy="294243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425046-096E-4476-8F57-9EFFD93782ED}"/>
              </a:ext>
            </a:extLst>
          </p:cNvPr>
          <p:cNvSpPr/>
          <p:nvPr/>
        </p:nvSpPr>
        <p:spPr>
          <a:xfrm>
            <a:off x="6964262" y="3528970"/>
            <a:ext cx="2306974" cy="29424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D756EA-A046-4DA1-A558-8ABF3A13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92" y="3162898"/>
            <a:ext cx="2140089" cy="32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7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F34F8-2226-4D7B-A546-47A972986150}"/>
              </a:ext>
            </a:extLst>
          </p:cNvPr>
          <p:cNvSpPr/>
          <p:nvPr/>
        </p:nvSpPr>
        <p:spPr>
          <a:xfrm>
            <a:off x="201337" y="184558"/>
            <a:ext cx="11794920" cy="65014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ED6CE-5D9D-4A6E-8A7C-F4CBA60B317E}"/>
              </a:ext>
            </a:extLst>
          </p:cNvPr>
          <p:cNvSpPr/>
          <p:nvPr/>
        </p:nvSpPr>
        <p:spPr>
          <a:xfrm>
            <a:off x="268448" y="251670"/>
            <a:ext cx="11660697" cy="6350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154F-4CE7-4FB3-96FE-FC49034D8DF4}"/>
              </a:ext>
            </a:extLst>
          </p:cNvPr>
          <p:cNvSpPr/>
          <p:nvPr/>
        </p:nvSpPr>
        <p:spPr>
          <a:xfrm>
            <a:off x="343949" y="327171"/>
            <a:ext cx="3884102" cy="62078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62F7-5750-417A-AEAB-7252044EB61B}"/>
              </a:ext>
            </a:extLst>
          </p:cNvPr>
          <p:cNvSpPr txBox="1"/>
          <p:nvPr/>
        </p:nvSpPr>
        <p:spPr>
          <a:xfrm>
            <a:off x="1300293" y="104755"/>
            <a:ext cx="19714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Luke Curren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57C98-AF7B-449E-A4E8-89B33FE0447F}"/>
              </a:ext>
            </a:extLst>
          </p:cNvPr>
          <p:cNvSpPr txBox="1"/>
          <p:nvPr/>
        </p:nvSpPr>
        <p:spPr>
          <a:xfrm>
            <a:off x="1308683" y="2290194"/>
            <a:ext cx="122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In here?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AAF7F-0B88-4648-B988-3DEFE9C3D95A}"/>
              </a:ext>
            </a:extLst>
          </p:cNvPr>
          <p:cNvSpPr/>
          <p:nvPr/>
        </p:nvSpPr>
        <p:spPr>
          <a:xfrm>
            <a:off x="4303551" y="331365"/>
            <a:ext cx="7544499" cy="30305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AB72-5DA0-4452-B5CF-A86ABDDB4CEA}"/>
              </a:ext>
            </a:extLst>
          </p:cNvPr>
          <p:cNvSpPr txBox="1"/>
          <p:nvPr/>
        </p:nvSpPr>
        <p:spPr>
          <a:xfrm>
            <a:off x="7329224" y="163305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Visualisation here?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F3525-6318-43D4-92FA-D07AFE3D06F1}"/>
              </a:ext>
            </a:extLst>
          </p:cNvPr>
          <p:cNvSpPr/>
          <p:nvPr/>
        </p:nvSpPr>
        <p:spPr>
          <a:xfrm>
            <a:off x="4303551" y="3441584"/>
            <a:ext cx="7544499" cy="3085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04F99-50E5-4AD4-8D89-0EBF3A5D374C}"/>
              </a:ext>
            </a:extLst>
          </p:cNvPr>
          <p:cNvSpPr txBox="1"/>
          <p:nvPr/>
        </p:nvSpPr>
        <p:spPr>
          <a:xfrm>
            <a:off x="4665677" y="4337779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went well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32E34A-E7E7-4D2F-93BE-38F59E12B582}"/>
              </a:ext>
            </a:extLst>
          </p:cNvPr>
          <p:cNvCxnSpPr/>
          <p:nvPr/>
        </p:nvCxnSpPr>
        <p:spPr>
          <a:xfrm>
            <a:off x="6887360" y="3421873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746B6-0023-4A5C-A91E-4AA4CE9C75DD}"/>
              </a:ext>
            </a:extLst>
          </p:cNvPr>
          <p:cNvCxnSpPr/>
          <p:nvPr/>
        </p:nvCxnSpPr>
        <p:spPr>
          <a:xfrm>
            <a:off x="9355123" y="3435292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59013-2B9B-4D27-80C9-33B91FDBBB03}"/>
              </a:ext>
            </a:extLst>
          </p:cNvPr>
          <p:cNvSpPr txBox="1"/>
          <p:nvPr/>
        </p:nvSpPr>
        <p:spPr>
          <a:xfrm>
            <a:off x="7401885" y="4394941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Didn’t go well?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BBC91-8064-4E35-9CE7-662DE84E0507}"/>
              </a:ext>
            </a:extLst>
          </p:cNvPr>
          <p:cNvSpPr txBox="1"/>
          <p:nvPr/>
        </p:nvSpPr>
        <p:spPr>
          <a:xfrm>
            <a:off x="9851473" y="429814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you learned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33698-2BAC-4FE4-BD10-16B7AC46848D}"/>
              </a:ext>
            </a:extLst>
          </p:cNvPr>
          <p:cNvSpPr/>
          <p:nvPr/>
        </p:nvSpPr>
        <p:spPr>
          <a:xfrm>
            <a:off x="4379052" y="3517085"/>
            <a:ext cx="2441196" cy="2942438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0BAC4-F898-4A7C-B713-422625FAEDB7}"/>
              </a:ext>
            </a:extLst>
          </p:cNvPr>
          <p:cNvSpPr/>
          <p:nvPr/>
        </p:nvSpPr>
        <p:spPr>
          <a:xfrm>
            <a:off x="9447359" y="3528970"/>
            <a:ext cx="2306974" cy="294243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425046-096E-4476-8F57-9EFFD93782ED}"/>
              </a:ext>
            </a:extLst>
          </p:cNvPr>
          <p:cNvSpPr/>
          <p:nvPr/>
        </p:nvSpPr>
        <p:spPr>
          <a:xfrm>
            <a:off x="6964262" y="3528970"/>
            <a:ext cx="2306974" cy="29424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41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F34F8-2226-4D7B-A546-47A972986150}"/>
              </a:ext>
            </a:extLst>
          </p:cNvPr>
          <p:cNvSpPr/>
          <p:nvPr/>
        </p:nvSpPr>
        <p:spPr>
          <a:xfrm>
            <a:off x="201337" y="184558"/>
            <a:ext cx="11794920" cy="65014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ED6CE-5D9D-4A6E-8A7C-F4CBA60B317E}"/>
              </a:ext>
            </a:extLst>
          </p:cNvPr>
          <p:cNvSpPr/>
          <p:nvPr/>
        </p:nvSpPr>
        <p:spPr>
          <a:xfrm>
            <a:off x="268448" y="251670"/>
            <a:ext cx="11660697" cy="6350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154F-4CE7-4FB3-96FE-FC49034D8DF4}"/>
              </a:ext>
            </a:extLst>
          </p:cNvPr>
          <p:cNvSpPr/>
          <p:nvPr/>
        </p:nvSpPr>
        <p:spPr>
          <a:xfrm>
            <a:off x="343949" y="327171"/>
            <a:ext cx="3884102" cy="62078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62F7-5750-417A-AEAB-7252044EB61B}"/>
              </a:ext>
            </a:extLst>
          </p:cNvPr>
          <p:cNvSpPr txBox="1"/>
          <p:nvPr/>
        </p:nvSpPr>
        <p:spPr>
          <a:xfrm>
            <a:off x="1832606" y="75393"/>
            <a:ext cx="906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Laura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57C98-AF7B-449E-A4E8-89B33FE0447F}"/>
              </a:ext>
            </a:extLst>
          </p:cNvPr>
          <p:cNvSpPr txBox="1"/>
          <p:nvPr/>
        </p:nvSpPr>
        <p:spPr>
          <a:xfrm>
            <a:off x="1723938" y="813731"/>
            <a:ext cx="122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In here?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AAF7F-0B88-4648-B988-3DEFE9C3D95A}"/>
              </a:ext>
            </a:extLst>
          </p:cNvPr>
          <p:cNvSpPr/>
          <p:nvPr/>
        </p:nvSpPr>
        <p:spPr>
          <a:xfrm>
            <a:off x="4303551" y="331365"/>
            <a:ext cx="7544499" cy="30305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AB72-5DA0-4452-B5CF-A86ABDDB4CEA}"/>
              </a:ext>
            </a:extLst>
          </p:cNvPr>
          <p:cNvSpPr txBox="1"/>
          <p:nvPr/>
        </p:nvSpPr>
        <p:spPr>
          <a:xfrm>
            <a:off x="7329224" y="163305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Visualisation here?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F3525-6318-43D4-92FA-D07AFE3D06F1}"/>
              </a:ext>
            </a:extLst>
          </p:cNvPr>
          <p:cNvSpPr/>
          <p:nvPr/>
        </p:nvSpPr>
        <p:spPr>
          <a:xfrm>
            <a:off x="4303551" y="3441584"/>
            <a:ext cx="7544499" cy="3085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04F99-50E5-4AD4-8D89-0EBF3A5D374C}"/>
              </a:ext>
            </a:extLst>
          </p:cNvPr>
          <p:cNvSpPr txBox="1"/>
          <p:nvPr/>
        </p:nvSpPr>
        <p:spPr>
          <a:xfrm>
            <a:off x="4665677" y="4337779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went well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32E34A-E7E7-4D2F-93BE-38F59E12B582}"/>
              </a:ext>
            </a:extLst>
          </p:cNvPr>
          <p:cNvCxnSpPr/>
          <p:nvPr/>
        </p:nvCxnSpPr>
        <p:spPr>
          <a:xfrm>
            <a:off x="6887360" y="3421873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746B6-0023-4A5C-A91E-4AA4CE9C75DD}"/>
              </a:ext>
            </a:extLst>
          </p:cNvPr>
          <p:cNvCxnSpPr/>
          <p:nvPr/>
        </p:nvCxnSpPr>
        <p:spPr>
          <a:xfrm>
            <a:off x="9355123" y="3435292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59013-2B9B-4D27-80C9-33B91FDBBB03}"/>
              </a:ext>
            </a:extLst>
          </p:cNvPr>
          <p:cNvSpPr txBox="1"/>
          <p:nvPr/>
        </p:nvSpPr>
        <p:spPr>
          <a:xfrm>
            <a:off x="7401885" y="4394941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Didn’t go well?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BBC91-8064-4E35-9CE7-662DE84E0507}"/>
              </a:ext>
            </a:extLst>
          </p:cNvPr>
          <p:cNvSpPr txBox="1"/>
          <p:nvPr/>
        </p:nvSpPr>
        <p:spPr>
          <a:xfrm>
            <a:off x="9851473" y="429814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you learned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33698-2BAC-4FE4-BD10-16B7AC46848D}"/>
              </a:ext>
            </a:extLst>
          </p:cNvPr>
          <p:cNvSpPr/>
          <p:nvPr/>
        </p:nvSpPr>
        <p:spPr>
          <a:xfrm>
            <a:off x="4379052" y="3517085"/>
            <a:ext cx="2441196" cy="2942438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0BAC4-F898-4A7C-B713-422625FAEDB7}"/>
              </a:ext>
            </a:extLst>
          </p:cNvPr>
          <p:cNvSpPr/>
          <p:nvPr/>
        </p:nvSpPr>
        <p:spPr>
          <a:xfrm>
            <a:off x="9447359" y="3528970"/>
            <a:ext cx="2306974" cy="294243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425046-096E-4476-8F57-9EFFD93782ED}"/>
              </a:ext>
            </a:extLst>
          </p:cNvPr>
          <p:cNvSpPr/>
          <p:nvPr/>
        </p:nvSpPr>
        <p:spPr>
          <a:xfrm>
            <a:off x="6964262" y="3528970"/>
            <a:ext cx="2306974" cy="29424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43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F34F8-2226-4D7B-A546-47A972986150}"/>
              </a:ext>
            </a:extLst>
          </p:cNvPr>
          <p:cNvSpPr/>
          <p:nvPr/>
        </p:nvSpPr>
        <p:spPr>
          <a:xfrm>
            <a:off x="201337" y="184558"/>
            <a:ext cx="11794920" cy="65014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ED6CE-5D9D-4A6E-8A7C-F4CBA60B317E}"/>
              </a:ext>
            </a:extLst>
          </p:cNvPr>
          <p:cNvSpPr/>
          <p:nvPr/>
        </p:nvSpPr>
        <p:spPr>
          <a:xfrm>
            <a:off x="268448" y="251670"/>
            <a:ext cx="11660697" cy="6350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154F-4CE7-4FB3-96FE-FC49034D8DF4}"/>
              </a:ext>
            </a:extLst>
          </p:cNvPr>
          <p:cNvSpPr/>
          <p:nvPr/>
        </p:nvSpPr>
        <p:spPr>
          <a:xfrm>
            <a:off x="343949" y="327171"/>
            <a:ext cx="3884102" cy="62078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62F7-5750-417A-AEAB-7252044EB61B}"/>
              </a:ext>
            </a:extLst>
          </p:cNvPr>
          <p:cNvSpPr txBox="1"/>
          <p:nvPr/>
        </p:nvSpPr>
        <p:spPr>
          <a:xfrm>
            <a:off x="1832606" y="96257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Niamh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57C98-AF7B-449E-A4E8-89B33FE0447F}"/>
              </a:ext>
            </a:extLst>
          </p:cNvPr>
          <p:cNvSpPr txBox="1"/>
          <p:nvPr/>
        </p:nvSpPr>
        <p:spPr>
          <a:xfrm>
            <a:off x="1723938" y="813731"/>
            <a:ext cx="122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In here?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AAF7F-0B88-4648-B988-3DEFE9C3D95A}"/>
              </a:ext>
            </a:extLst>
          </p:cNvPr>
          <p:cNvSpPr/>
          <p:nvPr/>
        </p:nvSpPr>
        <p:spPr>
          <a:xfrm>
            <a:off x="4303551" y="331365"/>
            <a:ext cx="7544499" cy="30305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AB72-5DA0-4452-B5CF-A86ABDDB4CEA}"/>
              </a:ext>
            </a:extLst>
          </p:cNvPr>
          <p:cNvSpPr txBox="1"/>
          <p:nvPr/>
        </p:nvSpPr>
        <p:spPr>
          <a:xfrm>
            <a:off x="7329224" y="163305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Visualisation here?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F3525-6318-43D4-92FA-D07AFE3D06F1}"/>
              </a:ext>
            </a:extLst>
          </p:cNvPr>
          <p:cNvSpPr/>
          <p:nvPr/>
        </p:nvSpPr>
        <p:spPr>
          <a:xfrm>
            <a:off x="4303551" y="3441584"/>
            <a:ext cx="7544499" cy="3085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04F99-50E5-4AD4-8D89-0EBF3A5D374C}"/>
              </a:ext>
            </a:extLst>
          </p:cNvPr>
          <p:cNvSpPr txBox="1"/>
          <p:nvPr/>
        </p:nvSpPr>
        <p:spPr>
          <a:xfrm>
            <a:off x="4665677" y="4337779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went well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32E34A-E7E7-4D2F-93BE-38F59E12B582}"/>
              </a:ext>
            </a:extLst>
          </p:cNvPr>
          <p:cNvCxnSpPr/>
          <p:nvPr/>
        </p:nvCxnSpPr>
        <p:spPr>
          <a:xfrm>
            <a:off x="6887360" y="3421873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746B6-0023-4A5C-A91E-4AA4CE9C75DD}"/>
              </a:ext>
            </a:extLst>
          </p:cNvPr>
          <p:cNvCxnSpPr/>
          <p:nvPr/>
        </p:nvCxnSpPr>
        <p:spPr>
          <a:xfrm>
            <a:off x="9355123" y="3435292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59013-2B9B-4D27-80C9-33B91FDBBB03}"/>
              </a:ext>
            </a:extLst>
          </p:cNvPr>
          <p:cNvSpPr txBox="1"/>
          <p:nvPr/>
        </p:nvSpPr>
        <p:spPr>
          <a:xfrm>
            <a:off x="7401885" y="4394941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Didn’t go well?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BBC91-8064-4E35-9CE7-662DE84E0507}"/>
              </a:ext>
            </a:extLst>
          </p:cNvPr>
          <p:cNvSpPr txBox="1"/>
          <p:nvPr/>
        </p:nvSpPr>
        <p:spPr>
          <a:xfrm>
            <a:off x="9851473" y="429814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you learned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33698-2BAC-4FE4-BD10-16B7AC46848D}"/>
              </a:ext>
            </a:extLst>
          </p:cNvPr>
          <p:cNvSpPr/>
          <p:nvPr/>
        </p:nvSpPr>
        <p:spPr>
          <a:xfrm>
            <a:off x="4379052" y="3517085"/>
            <a:ext cx="2441196" cy="2942438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0BAC4-F898-4A7C-B713-422625FAEDB7}"/>
              </a:ext>
            </a:extLst>
          </p:cNvPr>
          <p:cNvSpPr/>
          <p:nvPr/>
        </p:nvSpPr>
        <p:spPr>
          <a:xfrm>
            <a:off x="9447359" y="3528970"/>
            <a:ext cx="2306974" cy="294243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425046-096E-4476-8F57-9EFFD93782ED}"/>
              </a:ext>
            </a:extLst>
          </p:cNvPr>
          <p:cNvSpPr/>
          <p:nvPr/>
        </p:nvSpPr>
        <p:spPr>
          <a:xfrm>
            <a:off x="6964262" y="3528970"/>
            <a:ext cx="2306974" cy="29424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79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F34F8-2226-4D7B-A546-47A972986150}"/>
              </a:ext>
            </a:extLst>
          </p:cNvPr>
          <p:cNvSpPr/>
          <p:nvPr/>
        </p:nvSpPr>
        <p:spPr>
          <a:xfrm>
            <a:off x="201337" y="184558"/>
            <a:ext cx="11794920" cy="65014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ED6CE-5D9D-4A6E-8A7C-F4CBA60B317E}"/>
              </a:ext>
            </a:extLst>
          </p:cNvPr>
          <p:cNvSpPr/>
          <p:nvPr/>
        </p:nvSpPr>
        <p:spPr>
          <a:xfrm>
            <a:off x="268448" y="251670"/>
            <a:ext cx="11660697" cy="635046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154F-4CE7-4FB3-96FE-FC49034D8DF4}"/>
              </a:ext>
            </a:extLst>
          </p:cNvPr>
          <p:cNvSpPr/>
          <p:nvPr/>
        </p:nvSpPr>
        <p:spPr>
          <a:xfrm>
            <a:off x="343949" y="327171"/>
            <a:ext cx="3884102" cy="62078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62F7-5750-417A-AEAB-7252044EB61B}"/>
              </a:ext>
            </a:extLst>
          </p:cNvPr>
          <p:cNvSpPr txBox="1"/>
          <p:nvPr/>
        </p:nvSpPr>
        <p:spPr>
          <a:xfrm>
            <a:off x="1845430" y="96257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Shane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57C98-AF7B-449E-A4E8-89B33FE0447F}"/>
              </a:ext>
            </a:extLst>
          </p:cNvPr>
          <p:cNvSpPr txBox="1"/>
          <p:nvPr/>
        </p:nvSpPr>
        <p:spPr>
          <a:xfrm>
            <a:off x="1723938" y="813731"/>
            <a:ext cx="122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</a:t>
            </a:r>
          </a:p>
          <a:p>
            <a:pPr algn="ctr"/>
            <a:r>
              <a:rPr lang="en-GB" dirty="0"/>
              <a:t>In here?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AAF7F-0B88-4648-B988-3DEFE9C3D95A}"/>
              </a:ext>
            </a:extLst>
          </p:cNvPr>
          <p:cNvSpPr/>
          <p:nvPr/>
        </p:nvSpPr>
        <p:spPr>
          <a:xfrm>
            <a:off x="4303551" y="331365"/>
            <a:ext cx="7544499" cy="303052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5AB72-5DA0-4452-B5CF-A86ABDDB4CEA}"/>
              </a:ext>
            </a:extLst>
          </p:cNvPr>
          <p:cNvSpPr txBox="1"/>
          <p:nvPr/>
        </p:nvSpPr>
        <p:spPr>
          <a:xfrm>
            <a:off x="7329224" y="163305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Visualisation here?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F3525-6318-43D4-92FA-D07AFE3D06F1}"/>
              </a:ext>
            </a:extLst>
          </p:cNvPr>
          <p:cNvSpPr/>
          <p:nvPr/>
        </p:nvSpPr>
        <p:spPr>
          <a:xfrm>
            <a:off x="4303551" y="3441584"/>
            <a:ext cx="7544499" cy="308505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04F99-50E5-4AD4-8D89-0EBF3A5D374C}"/>
              </a:ext>
            </a:extLst>
          </p:cNvPr>
          <p:cNvSpPr txBox="1"/>
          <p:nvPr/>
        </p:nvSpPr>
        <p:spPr>
          <a:xfrm>
            <a:off x="4665677" y="4337779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went well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32E34A-E7E7-4D2F-93BE-38F59E12B582}"/>
              </a:ext>
            </a:extLst>
          </p:cNvPr>
          <p:cNvCxnSpPr/>
          <p:nvPr/>
        </p:nvCxnSpPr>
        <p:spPr>
          <a:xfrm>
            <a:off x="6887360" y="3421873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746B6-0023-4A5C-A91E-4AA4CE9C75DD}"/>
              </a:ext>
            </a:extLst>
          </p:cNvPr>
          <p:cNvCxnSpPr/>
          <p:nvPr/>
        </p:nvCxnSpPr>
        <p:spPr>
          <a:xfrm>
            <a:off x="9355123" y="3435292"/>
            <a:ext cx="0" cy="3091343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859013-2B9B-4D27-80C9-33B91FDBBB03}"/>
              </a:ext>
            </a:extLst>
          </p:cNvPr>
          <p:cNvSpPr txBox="1"/>
          <p:nvPr/>
        </p:nvSpPr>
        <p:spPr>
          <a:xfrm>
            <a:off x="7401885" y="4394941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Didn’t go well?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BBC91-8064-4E35-9CE7-662DE84E0507}"/>
              </a:ext>
            </a:extLst>
          </p:cNvPr>
          <p:cNvSpPr txBox="1"/>
          <p:nvPr/>
        </p:nvSpPr>
        <p:spPr>
          <a:xfrm>
            <a:off x="9851473" y="4298144"/>
            <a:ext cx="149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What you learned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33698-2BAC-4FE4-BD10-16B7AC46848D}"/>
              </a:ext>
            </a:extLst>
          </p:cNvPr>
          <p:cNvSpPr/>
          <p:nvPr/>
        </p:nvSpPr>
        <p:spPr>
          <a:xfrm>
            <a:off x="4379052" y="3517085"/>
            <a:ext cx="2441196" cy="2942438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0BAC4-F898-4A7C-B713-422625FAEDB7}"/>
              </a:ext>
            </a:extLst>
          </p:cNvPr>
          <p:cNvSpPr/>
          <p:nvPr/>
        </p:nvSpPr>
        <p:spPr>
          <a:xfrm>
            <a:off x="9447359" y="3528970"/>
            <a:ext cx="2306974" cy="294243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425046-096E-4476-8F57-9EFFD93782ED}"/>
              </a:ext>
            </a:extLst>
          </p:cNvPr>
          <p:cNvSpPr/>
          <p:nvPr/>
        </p:nvSpPr>
        <p:spPr>
          <a:xfrm>
            <a:off x="6964262" y="3528970"/>
            <a:ext cx="2306974" cy="294243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92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95dedc1-b1e2-41f0-9a97-7a13c8fd901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AB285C0E26C4181368A034809A66F" ma:contentTypeVersion="12" ma:contentTypeDescription="Create a new document." ma:contentTypeScope="" ma:versionID="c5782419c2d4d0e12a32299e72c07a51">
  <xsd:schema xmlns:xsd="http://www.w3.org/2001/XMLSchema" xmlns:xs="http://www.w3.org/2001/XMLSchema" xmlns:p="http://schemas.microsoft.com/office/2006/metadata/properties" xmlns:ns3="bd4a86c8-1e5a-428b-b071-dc1aadf50c18" xmlns:ns4="f794f352-29d7-4411-aaaa-e9ebf7d43b30" targetNamespace="http://schemas.microsoft.com/office/2006/metadata/properties" ma:root="true" ma:fieldsID="28fa2f95e80d79ad3bf500e790f6d3ae" ns3:_="" ns4:_="">
    <xsd:import namespace="bd4a86c8-1e5a-428b-b071-dc1aadf50c18"/>
    <xsd:import namespace="f794f352-29d7-4411-aaaa-e9ebf7d43b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a86c8-1e5a-428b-b071-dc1aadf50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4f352-29d7-4411-aaaa-e9ebf7d43b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F251F1-2A32-4E69-97CF-42F5A102F7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4a86c8-1e5a-428b-b071-dc1aadf50c18"/>
    <ds:schemaRef ds:uri="f794f352-29d7-4411-aaaa-e9ebf7d43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4ECCA5-E259-47B8-8D4D-653B7B46B0A0}">
  <ds:schemaRefs>
    <ds:schemaRef ds:uri="f794f352-29d7-4411-aaaa-e9ebf7d43b30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bd4a86c8-1e5a-428b-b071-dc1aadf50c1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73CB159-FED0-42E1-8159-F04FA560AC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4216 UK Weather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4216 UK Weather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4216 UK Weather Data Analysis</dc:title>
  <dc:creator>Phillips, Laura</dc:creator>
  <cp:lastModifiedBy>Phillips, Laura</cp:lastModifiedBy>
  <cp:revision>2</cp:revision>
  <dcterms:created xsi:type="dcterms:W3CDTF">2022-03-31T16:15:47Z</dcterms:created>
  <dcterms:modified xsi:type="dcterms:W3CDTF">2022-04-04T07:50:23Z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0x0101004C7AB285C0E26C4181368A034809A66F</vt:lpwstr>
  </property>
</Properties>
</file>