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5385E-0BC3-42CA-9D7F-591952FD3640}" v="3" dt="2022-02-01T17:08:39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aura" userId="f3d9424b-1741-44d0-9f5b-40f7fbc6c16c" providerId="ADAL" clId="{3355385E-0BC3-42CA-9D7F-591952FD3640}"/>
    <pc:docChg chg="custSel delSld modSld">
      <pc:chgData name="Phillips, Laura" userId="f3d9424b-1741-44d0-9f5b-40f7fbc6c16c" providerId="ADAL" clId="{3355385E-0BC3-42CA-9D7F-591952FD3640}" dt="2022-02-01T17:09:38.941" v="120" actId="6549"/>
      <pc:docMkLst>
        <pc:docMk/>
      </pc:docMkLst>
      <pc:sldChg chg="modSp">
        <pc:chgData name="Phillips, Laura" userId="f3d9424b-1741-44d0-9f5b-40f7fbc6c16c" providerId="ADAL" clId="{3355385E-0BC3-42CA-9D7F-591952FD3640}" dt="2022-02-01T17:09:06.643" v="119" actId="14100"/>
        <pc:sldMkLst>
          <pc:docMk/>
          <pc:sldMk cId="896732091" sldId="256"/>
        </pc:sldMkLst>
        <pc:spChg chg="mod">
          <ac:chgData name="Phillips, Laura" userId="f3d9424b-1741-44d0-9f5b-40f7fbc6c16c" providerId="ADAL" clId="{3355385E-0BC3-42CA-9D7F-591952FD3640}" dt="2022-02-01T17:09:06.643" v="119" actId="14100"/>
          <ac:spMkLst>
            <pc:docMk/>
            <pc:sldMk cId="896732091" sldId="256"/>
            <ac:spMk id="2" creationId="{00A7FCBA-8583-400D-ADAF-D4F9B29C4FE2}"/>
          </ac:spMkLst>
        </pc:spChg>
        <pc:spChg chg="mod">
          <ac:chgData name="Phillips, Laura" userId="f3d9424b-1741-44d0-9f5b-40f7fbc6c16c" providerId="ADAL" clId="{3355385E-0BC3-42CA-9D7F-591952FD3640}" dt="2022-02-01T17:08:22.286" v="101" actId="1076"/>
          <ac:spMkLst>
            <pc:docMk/>
            <pc:sldMk cId="896732091" sldId="256"/>
            <ac:spMk id="3" creationId="{58991345-D9F2-4357-90E9-3F980C76F96E}"/>
          </ac:spMkLst>
        </pc:spChg>
      </pc:sldChg>
      <pc:sldChg chg="modSp">
        <pc:chgData name="Phillips, Laura" userId="f3d9424b-1741-44d0-9f5b-40f7fbc6c16c" providerId="ADAL" clId="{3355385E-0BC3-42CA-9D7F-591952FD3640}" dt="2022-02-01T17:09:38.941" v="120" actId="6549"/>
        <pc:sldMkLst>
          <pc:docMk/>
          <pc:sldMk cId="2595026781" sldId="257"/>
        </pc:sldMkLst>
        <pc:spChg chg="mod">
          <ac:chgData name="Phillips, Laura" userId="f3d9424b-1741-44d0-9f5b-40f7fbc6c16c" providerId="ADAL" clId="{3355385E-0BC3-42CA-9D7F-591952FD3640}" dt="2022-02-01T17:09:38.941" v="120" actId="6549"/>
          <ac:spMkLst>
            <pc:docMk/>
            <pc:sldMk cId="2595026781" sldId="257"/>
            <ac:spMk id="6" creationId="{0F0A5008-19FD-4E53-915A-71CDCFC761F0}"/>
          </ac:spMkLst>
        </pc:spChg>
        <pc:spChg chg="mod">
          <ac:chgData name="Phillips, Laura" userId="f3d9424b-1741-44d0-9f5b-40f7fbc6c16c" providerId="ADAL" clId="{3355385E-0BC3-42CA-9D7F-591952FD3640}" dt="2022-02-01T17:05:47.701" v="97" actId="14100"/>
          <ac:spMkLst>
            <pc:docMk/>
            <pc:sldMk cId="2595026781" sldId="257"/>
            <ac:spMk id="9" creationId="{2D740D8F-4D9F-4617-9260-DC0DCA155552}"/>
          </ac:spMkLst>
        </pc:spChg>
      </pc:sldChg>
      <pc:sldChg chg="del">
        <pc:chgData name="Phillips, Laura" userId="f3d9424b-1741-44d0-9f5b-40f7fbc6c16c" providerId="ADAL" clId="{3355385E-0BC3-42CA-9D7F-591952FD3640}" dt="2022-02-01T17:03:57.240" v="0" actId="2696"/>
        <pc:sldMkLst>
          <pc:docMk/>
          <pc:sldMk cId="6705590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4D3-09FC-42C3-9750-4C494C7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FAE45-2891-472A-AA5C-DD5D9530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53FA-38DE-4617-8FF4-68021F06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5B1C-B90F-479C-9DDE-FCA28139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2035-C1E0-4CC1-92F9-5CF9FC68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5F9B-550A-4F13-AC66-B90EF3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7B0C-1E63-40CC-AF9A-FA2572F4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C249-B169-42D3-83AC-A374C9C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226C-DDFD-4096-A283-98734268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B1E-6830-48C5-ABD9-51802A1E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2004-BE4C-4D3C-8E21-6C21D8A9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8FB1-F11D-4D59-9CBA-BC303A82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E425-D7D1-4A11-A7FD-513B3504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4F88-5216-48F8-9D8A-1C070C39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FF9A-5603-4BC9-B9EC-B39559EB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8CFA-1460-4360-9627-82766419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A32-0DBE-4837-A17D-B45B0491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3933-7176-4F3E-8A15-C66B82FC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94B1-E65E-4BB3-B69E-9AC9644B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5229-391D-4D34-9C72-32D719B3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1B4D-1C47-4CE7-B93B-994AD23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270A-72C1-41FE-BBA4-00C7BA1A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F2B1-51E5-4A1C-8B29-328B0632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178E-AF0A-4E80-8C97-AC36DFC8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1A71-15B2-40E6-BB83-2A524676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F8A6-0A50-4FCD-B696-B95B3FD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CF18-A7E8-44ED-A385-F08B8ADBF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9EC9-D2F6-40F4-A570-1B855961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963E-6564-48F7-A9AD-935B6C13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3606-A411-4A1F-90B6-08156F92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A6B3A-7707-485C-8F3B-188EFB54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A9CE-FB26-4B31-9606-2C86C2C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9C1D-CD24-40B3-B37D-0785E148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C5AC-E55C-43B4-900A-0DEA93ED3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3A744-7A4E-4FEC-AEAD-BEB0FE031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48CF5-0AD6-4958-AEEC-4B21C8F3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72AC4-0160-41E3-936F-8416AE9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ACE42-E6A1-4F62-BCE9-DC6C360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6B9D-B3D1-40ED-ABD9-40792DE5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191E-8150-4A23-9919-20C1D780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12154-6442-4586-BF82-7F5CF193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2DDD-851B-4A86-B2DD-7607CF39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9672-801B-4485-B9D1-11B3AB1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C9D82-7AA9-42DB-86A9-5C744D22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89E0C-AE9B-4907-96DE-0A76966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C13F-0A8E-42CC-A257-B0A59C8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0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999-FBFB-4913-A957-C032B875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7F4-A546-49F1-A1DF-B1018F01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C35B-8D7F-44AE-BFB8-9B4D8235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D7A4-AE0E-4A4B-8F2C-7B16B77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83BB-74AD-41CC-BFCA-179F8C08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BDD0-99C5-421B-A2E2-6E3FCBB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6FC-CC28-4373-B91B-7A4DF4B0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39EE7-08E3-498C-929C-BEBC37AB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70ABF-442A-45B4-954F-4ED47876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A946-7DDB-4A05-9222-4558B81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D86D-6CCF-48E1-A352-37D3886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BBB4-CC47-44E3-B773-115BA5E8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82A7-1D22-437C-B530-0DC5B502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68A1-5CD5-4895-A31F-91960DA1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2C96-4FEE-4938-92DB-8F31EE411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11C-BB15-40D3-B968-2DB8D930D9E1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62F8-645D-45B6-892F-8091A219F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576C-4000-42F8-AF60-B5E7CF568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3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FCBA-8583-400D-ADAF-D4F9B29C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866900"/>
          </a:xfrm>
        </p:spPr>
        <p:txBody>
          <a:bodyPr>
            <a:normAutofit/>
          </a:bodyPr>
          <a:lstStyle/>
          <a:p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UK Temperatures Analysed</a:t>
            </a:r>
            <a:br>
              <a:rPr lang="en-GB" dirty="0"/>
            </a:br>
            <a:r>
              <a:rPr lang="en-GB" sz="3600" dirty="0"/>
              <a:t>between 1957 and 1975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1345-D9F2-4357-90E9-3F980C76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 J. Phillips</a:t>
            </a:r>
          </a:p>
        </p:txBody>
      </p:sp>
    </p:spTree>
    <p:extLst>
      <p:ext uri="{BB962C8B-B14F-4D97-AF65-F5344CB8AC3E}">
        <p14:creationId xmlns:p14="http://schemas.microsoft.com/office/powerpoint/2010/main" val="8967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A5008-19FD-4E53-915A-71CDCFC761F0}"/>
              </a:ext>
            </a:extLst>
          </p:cNvPr>
          <p:cNvSpPr txBox="1"/>
          <p:nvPr/>
        </p:nvSpPr>
        <p:spPr>
          <a:xfrm>
            <a:off x="7010400" y="182880"/>
            <a:ext cx="47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271 records analysed between 1958 and 1975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BE2E5-956C-4940-9223-1E631AEFE18A}"/>
              </a:ext>
            </a:extLst>
          </p:cNvPr>
          <p:cNvGrpSpPr/>
          <p:nvPr/>
        </p:nvGrpSpPr>
        <p:grpSpPr>
          <a:xfrm>
            <a:off x="226150" y="2236649"/>
            <a:ext cx="11739699" cy="2400300"/>
            <a:chOff x="247650" y="2262187"/>
            <a:chExt cx="11739699" cy="2400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A8EEF2-6CA2-4042-821C-5436A0EB3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" y="2262187"/>
              <a:ext cx="3905250" cy="2400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8D5D2F-1DD3-4E68-980F-21A3144F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2900" y="2262187"/>
              <a:ext cx="3886200" cy="2400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724AF7-1378-468A-8D23-87FC9310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3524" y="2262187"/>
              <a:ext cx="3933825" cy="2400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F0F2AE-941D-4247-93F1-9E9596D95CD3}"/>
              </a:ext>
            </a:extLst>
          </p:cNvPr>
          <p:cNvSpPr/>
          <p:nvPr/>
        </p:nvSpPr>
        <p:spPr>
          <a:xfrm>
            <a:off x="2222500" y="4940737"/>
            <a:ext cx="8140700" cy="12539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40D8F-4D9F-4617-9260-DC0DCA155552}"/>
              </a:ext>
            </a:extLst>
          </p:cNvPr>
          <p:cNvSpPr txBox="1"/>
          <p:nvPr/>
        </p:nvSpPr>
        <p:spPr>
          <a:xfrm>
            <a:off x="2336800" y="5244524"/>
            <a:ext cx="60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see the change in the quarterly, average temperature change each year and it is quite significant for January!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458A93-48AB-4710-A415-0DBE5F7196EE}"/>
              </a:ext>
            </a:extLst>
          </p:cNvPr>
          <p:cNvSpPr/>
          <p:nvPr/>
        </p:nvSpPr>
        <p:spPr>
          <a:xfrm>
            <a:off x="1166222" y="228481"/>
            <a:ext cx="5126628" cy="1869002"/>
          </a:xfrm>
          <a:prstGeom prst="downArrow">
            <a:avLst>
              <a:gd name="adj1" fmla="val 50000"/>
              <a:gd name="adj2" fmla="val 4456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3C329-1B47-40DD-936C-B84E7F696A56}"/>
              </a:ext>
            </a:extLst>
          </p:cNvPr>
          <p:cNvSpPr txBox="1"/>
          <p:nvPr/>
        </p:nvSpPr>
        <p:spPr>
          <a:xfrm>
            <a:off x="2430506" y="228481"/>
            <a:ext cx="2725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1963 was an outlier,</a:t>
            </a:r>
          </a:p>
          <a:p>
            <a:r>
              <a:rPr lang="en-GB" dirty="0"/>
              <a:t>not a good year for the UK weather as temperatures were considerably colder during these time.</a:t>
            </a:r>
          </a:p>
        </p:txBody>
      </p:sp>
    </p:spTree>
    <p:extLst>
      <p:ext uri="{BB962C8B-B14F-4D97-AF65-F5344CB8AC3E}">
        <p14:creationId xmlns:p14="http://schemas.microsoft.com/office/powerpoint/2010/main" val="259502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AB285C0E26C4181368A034809A66F" ma:contentTypeVersion="11" ma:contentTypeDescription="Create a new document." ma:contentTypeScope="" ma:versionID="09c9abd2a784f496d47cd8bec7ac0b2c">
  <xsd:schema xmlns:xsd="http://www.w3.org/2001/XMLSchema" xmlns:xs="http://www.w3.org/2001/XMLSchema" xmlns:p="http://schemas.microsoft.com/office/2006/metadata/properties" xmlns:ns3="bd4a86c8-1e5a-428b-b071-dc1aadf50c18" xmlns:ns4="f794f352-29d7-4411-aaaa-e9ebf7d43b30" targetNamespace="http://schemas.microsoft.com/office/2006/metadata/properties" ma:root="true" ma:fieldsID="435edd5c3067ffb30fe9025f11be92fd" ns3:_="" ns4:_="">
    <xsd:import namespace="bd4a86c8-1e5a-428b-b071-dc1aadf50c18"/>
    <xsd:import namespace="f794f352-29d7-4411-aaaa-e9ebf7d43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a86c8-1e5a-428b-b071-dc1aadf50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4f352-29d7-4411-aaaa-e9ebf7d43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B365A-3810-41D5-A88F-69458987D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a86c8-1e5a-428b-b071-dc1aadf50c18"/>
    <ds:schemaRef ds:uri="f794f352-29d7-4411-aaaa-e9ebf7d43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8657CF-C445-45AB-BADE-756515C0C6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A297A-F395-491E-A052-ED7DF86D5E02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f794f352-29d7-4411-aaaa-e9ebf7d43b30"/>
    <ds:schemaRef ds:uri="bd4a86c8-1e5a-428b-b071-dc1aadf50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Average UK Temperatures Analysed between 1957 and 1975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Laura</dc:creator>
  <cp:lastModifiedBy>Phillips, Laura</cp:lastModifiedBy>
  <cp:revision>4</cp:revision>
  <dcterms:created xsi:type="dcterms:W3CDTF">2022-02-01T16:31:21Z</dcterms:created>
  <dcterms:modified xsi:type="dcterms:W3CDTF">2022-02-01T17:09:44Z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0x0101004C7AB285C0E26C4181368A034809A66F</vt:lpwstr>
  </property>
</Properties>
</file>